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6"/>
  </p:notesMasterIdLst>
  <p:sldIdLst>
    <p:sldId id="256" r:id="rId2"/>
    <p:sldId id="265" r:id="rId3"/>
    <p:sldId id="271" r:id="rId4"/>
    <p:sldId id="1248" r:id="rId5"/>
    <p:sldId id="1033" r:id="rId6"/>
    <p:sldId id="1390" r:id="rId7"/>
    <p:sldId id="1329" r:id="rId8"/>
    <p:sldId id="1330" r:id="rId9"/>
    <p:sldId id="1333" r:id="rId10"/>
    <p:sldId id="1244" r:id="rId11"/>
    <p:sldId id="1391" r:id="rId12"/>
    <p:sldId id="1392" r:id="rId13"/>
    <p:sldId id="1409" r:id="rId14"/>
    <p:sldId id="1393" r:id="rId15"/>
    <p:sldId id="1394" r:id="rId16"/>
    <p:sldId id="1395" r:id="rId17"/>
    <p:sldId id="1396" r:id="rId18"/>
    <p:sldId id="1340" r:id="rId19"/>
    <p:sldId id="489" r:id="rId20"/>
    <p:sldId id="494" r:id="rId21"/>
    <p:sldId id="495" r:id="rId22"/>
    <p:sldId id="496" r:id="rId23"/>
    <p:sldId id="492" r:id="rId24"/>
    <p:sldId id="497" r:id="rId25"/>
    <p:sldId id="503" r:id="rId26"/>
    <p:sldId id="571" r:id="rId27"/>
    <p:sldId id="501" r:id="rId28"/>
    <p:sldId id="498" r:id="rId29"/>
    <p:sldId id="505" r:id="rId30"/>
    <p:sldId id="504" r:id="rId31"/>
    <p:sldId id="506" r:id="rId32"/>
    <p:sldId id="507" r:id="rId33"/>
    <p:sldId id="508" r:id="rId34"/>
    <p:sldId id="509" r:id="rId35"/>
    <p:sldId id="493" r:id="rId36"/>
    <p:sldId id="569" r:id="rId37"/>
    <p:sldId id="516" r:id="rId38"/>
    <p:sldId id="1407" r:id="rId39"/>
    <p:sldId id="519" r:id="rId40"/>
    <p:sldId id="521" r:id="rId41"/>
    <p:sldId id="522" r:id="rId42"/>
    <p:sldId id="523" r:id="rId43"/>
    <p:sldId id="524" r:id="rId44"/>
    <p:sldId id="525" r:id="rId45"/>
    <p:sldId id="526" r:id="rId46"/>
    <p:sldId id="527" r:id="rId47"/>
    <p:sldId id="528" r:id="rId48"/>
    <p:sldId id="529" r:id="rId49"/>
    <p:sldId id="530" r:id="rId50"/>
    <p:sldId id="531" r:id="rId51"/>
    <p:sldId id="532" r:id="rId52"/>
    <p:sldId id="533" r:id="rId53"/>
    <p:sldId id="534" r:id="rId54"/>
    <p:sldId id="535" r:id="rId55"/>
    <p:sldId id="536" r:id="rId56"/>
    <p:sldId id="537" r:id="rId57"/>
    <p:sldId id="538" r:id="rId58"/>
    <p:sldId id="539" r:id="rId59"/>
    <p:sldId id="540" r:id="rId60"/>
    <p:sldId id="541" r:id="rId61"/>
    <p:sldId id="565" r:id="rId62"/>
    <p:sldId id="566" r:id="rId63"/>
    <p:sldId id="567" r:id="rId64"/>
    <p:sldId id="568" r:id="rId65"/>
    <p:sldId id="1383" r:id="rId66"/>
    <p:sldId id="1034" r:id="rId67"/>
    <p:sldId id="1342" r:id="rId68"/>
    <p:sldId id="1408" r:id="rId69"/>
    <p:sldId id="1343" r:id="rId70"/>
    <p:sldId id="1389" r:id="rId71"/>
    <p:sldId id="1397" r:id="rId72"/>
    <p:sldId id="1360" r:id="rId73"/>
    <p:sldId id="1351" r:id="rId74"/>
    <p:sldId id="1400" r:id="rId75"/>
    <p:sldId id="1398" r:id="rId76"/>
    <p:sldId id="1403" r:id="rId77"/>
    <p:sldId id="1404" r:id="rId78"/>
    <p:sldId id="1399" r:id="rId79"/>
    <p:sldId id="1401" r:id="rId80"/>
    <p:sldId id="1361" r:id="rId81"/>
    <p:sldId id="1362" r:id="rId82"/>
    <p:sldId id="1405" r:id="rId83"/>
    <p:sldId id="1406" r:id="rId84"/>
    <p:sldId id="270" r:id="rId85"/>
  </p:sldIdLst>
  <p:sldSz cx="9144000" cy="5143500" type="screen16x9"/>
  <p:notesSz cx="6858000" cy="9144000"/>
  <p:embeddedFontLst>
    <p:embeddedFont>
      <p:font typeface="Roboto Condensed" panose="020B0604020202020204" charset="0"/>
      <p:regular r:id="rId87"/>
      <p:bold r:id="rId88"/>
      <p:italic r:id="rId89"/>
      <p:boldItalic r:id="rId90"/>
    </p:embeddedFont>
    <p:embeddedFont>
      <p:font typeface="Cambria" panose="02040503050406030204" pitchFamily="18" charset="0"/>
      <p:regular r:id="rId91"/>
      <p:bold r:id="rId92"/>
      <p:italic r:id="rId93"/>
      <p:boldItalic r:id="rId94"/>
    </p:embeddedFont>
    <p:embeddedFont>
      <p:font typeface="Lato" panose="020B0604020202020204" charset="0"/>
      <p:regular r:id="rId95"/>
      <p:bold r:id="rId96"/>
      <p:italic r:id="rId97"/>
      <p:boldItalic r:id="rId98"/>
    </p:embeddedFont>
    <p:embeddedFont>
      <p:font typeface="Proxima Nova" panose="020B0604020202020204" charset="0"/>
      <p:regular r:id="rId99"/>
      <p:bold r:id="rId100"/>
      <p:italic r:id="rId101"/>
      <p:boldItalic r:id="rId102"/>
    </p:embeddedFont>
    <p:embeddedFont>
      <p:font typeface="Comic Sans MS" panose="030F0702030302020204" pitchFamily="66" charset="0"/>
      <p:regular r:id="rId103"/>
      <p:bold r:id="rId104"/>
      <p:italic r:id="rId105"/>
      <p:boldItalic r:id="rId106"/>
    </p:embeddedFont>
    <p:embeddedFont>
      <p:font typeface="Wingdings 3" panose="05040102010807070707" pitchFamily="18" charset="2"/>
      <p:regular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7B6D"/>
    <a:srgbClr val="EB25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2" autoAdjust="0"/>
    <p:restoredTop sz="89051" autoAdjust="0"/>
  </p:normalViewPr>
  <p:slideViewPr>
    <p:cSldViewPr snapToGrid="0">
      <p:cViewPr varScale="1">
        <p:scale>
          <a:sx n="86" d="100"/>
          <a:sy n="86" d="100"/>
        </p:scale>
        <p:origin x="876" y="60"/>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font" Target="fonts/font3.fntdata"/><Relationship Id="rId16" Type="http://schemas.openxmlformats.org/officeDocument/2006/relationships/slide" Target="slides/slide15.xml"/><Relationship Id="rId107" Type="http://schemas.openxmlformats.org/officeDocument/2006/relationships/font" Target="fonts/font2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6.fntdata"/><Relationship Id="rId5" Type="http://schemas.openxmlformats.org/officeDocument/2006/relationships/slide" Target="slides/slide4.xml"/><Relationship Id="rId90" Type="http://schemas.openxmlformats.org/officeDocument/2006/relationships/font" Target="fonts/font4.fntdata"/><Relationship Id="rId95" Type="http://schemas.openxmlformats.org/officeDocument/2006/relationships/font" Target="fonts/font9.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7.fntdata"/><Relationship Id="rId108"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font" Target="fonts/font5.fntdata"/><Relationship Id="rId96"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2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94" Type="http://schemas.openxmlformats.org/officeDocument/2006/relationships/font" Target="fonts/font8.fntdata"/><Relationship Id="rId99" Type="http://schemas.openxmlformats.org/officeDocument/2006/relationships/font" Target="fonts/font13.fntdata"/><Relationship Id="rId10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viewProps" Target="view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1.fntdata"/><Relationship Id="rId104" Type="http://schemas.openxmlformats.org/officeDocument/2006/relationships/font" Target="fonts/font1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6.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fntdata"/><Relationship Id="rId110"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4.fntdata"/><Relationship Id="rId105"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7.fntdata"/><Relationship Id="rId98" Type="http://schemas.openxmlformats.org/officeDocument/2006/relationships/font" Target="fonts/font12.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font" Target="fonts/font2.fntdata"/><Relationship Id="rId11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45CDD5-15E5-4E72-936E-540DCAEA2CDB}" type="doc">
      <dgm:prSet loTypeId="urn:microsoft.com/office/officeart/2005/8/layout/orgChart1" loCatId="hierarchy" qsTypeId="urn:microsoft.com/office/officeart/2005/8/quickstyle/simple1" qsCatId="simple" csTypeId="urn:microsoft.com/office/officeart/2005/8/colors/colorful3" csCatId="colorful" phldr="1"/>
      <dgm:spPr/>
      <dgm:t>
        <a:bodyPr/>
        <a:lstStyle/>
        <a:p>
          <a:endParaRPr lang="en-IN"/>
        </a:p>
      </dgm:t>
    </dgm:pt>
    <dgm:pt modelId="{38C7CED9-216D-41D2-B621-C58EF53B8590}">
      <dgm:prSet phldrT="[Text]"/>
      <dgm:spPr/>
      <dgm:t>
        <a:bodyPr/>
        <a:lstStyle/>
        <a:p>
          <a:r>
            <a:rPr lang="en-IN" dirty="0"/>
            <a:t>Multiple Access Protocol</a:t>
          </a:r>
        </a:p>
      </dgm:t>
    </dgm:pt>
    <dgm:pt modelId="{C35B155C-8C11-4410-9FB1-7F059CB33055}" type="parTrans" cxnId="{01CB33E5-E255-4F5C-9CEA-0C4FA2305A87}">
      <dgm:prSet/>
      <dgm:spPr/>
      <dgm:t>
        <a:bodyPr/>
        <a:lstStyle/>
        <a:p>
          <a:endParaRPr lang="en-IN"/>
        </a:p>
      </dgm:t>
    </dgm:pt>
    <dgm:pt modelId="{151928F3-728E-4BE8-94B3-B99531956333}" type="sibTrans" cxnId="{01CB33E5-E255-4F5C-9CEA-0C4FA2305A87}">
      <dgm:prSet/>
      <dgm:spPr/>
      <dgm:t>
        <a:bodyPr/>
        <a:lstStyle/>
        <a:p>
          <a:endParaRPr lang="en-IN"/>
        </a:p>
      </dgm:t>
    </dgm:pt>
    <dgm:pt modelId="{00D34ACC-3E4C-4143-A805-A6857A1B90D6}">
      <dgm:prSet phldrT="[Text]"/>
      <dgm:spPr/>
      <dgm:t>
        <a:bodyPr/>
        <a:lstStyle/>
        <a:p>
          <a:r>
            <a:rPr lang="en-IN" dirty="0"/>
            <a:t>Controlled Access Protocol</a:t>
          </a:r>
        </a:p>
      </dgm:t>
    </dgm:pt>
    <dgm:pt modelId="{CFD9B116-CA24-49A1-BF36-84ED70DBF3FA}" type="parTrans" cxnId="{0EB4F2F8-D1F5-4A56-B55D-E174443E8F39}">
      <dgm:prSet/>
      <dgm:spPr/>
      <dgm:t>
        <a:bodyPr/>
        <a:lstStyle/>
        <a:p>
          <a:endParaRPr lang="en-IN"/>
        </a:p>
      </dgm:t>
    </dgm:pt>
    <dgm:pt modelId="{8CE57EB9-2470-45D6-9B99-BEB12878FDA4}" type="sibTrans" cxnId="{0EB4F2F8-D1F5-4A56-B55D-E174443E8F39}">
      <dgm:prSet/>
      <dgm:spPr/>
      <dgm:t>
        <a:bodyPr/>
        <a:lstStyle/>
        <a:p>
          <a:endParaRPr lang="en-IN"/>
        </a:p>
      </dgm:t>
    </dgm:pt>
    <dgm:pt modelId="{988049E0-B3AC-47C8-9F8D-2442E83105DF}">
      <dgm:prSet phldrT="[Text]"/>
      <dgm:spPr/>
      <dgm:t>
        <a:bodyPr/>
        <a:lstStyle/>
        <a:p>
          <a:r>
            <a:rPr lang="en-IN" dirty="0"/>
            <a:t>Reservation</a:t>
          </a:r>
        </a:p>
      </dgm:t>
    </dgm:pt>
    <dgm:pt modelId="{21C58480-4FBD-4BD7-A162-1B010B7CE57D}" type="parTrans" cxnId="{FC968EA2-6C9D-4A00-9A63-8ACA4183A5EF}">
      <dgm:prSet/>
      <dgm:spPr/>
      <dgm:t>
        <a:bodyPr/>
        <a:lstStyle/>
        <a:p>
          <a:endParaRPr lang="en-IN"/>
        </a:p>
      </dgm:t>
    </dgm:pt>
    <dgm:pt modelId="{96254BE6-1A0A-4C84-8E72-55BA32F9CA33}" type="sibTrans" cxnId="{FC968EA2-6C9D-4A00-9A63-8ACA4183A5EF}">
      <dgm:prSet/>
      <dgm:spPr/>
      <dgm:t>
        <a:bodyPr/>
        <a:lstStyle/>
        <a:p>
          <a:endParaRPr lang="en-IN"/>
        </a:p>
      </dgm:t>
    </dgm:pt>
    <dgm:pt modelId="{A3E956C4-543D-4A45-9747-98DD92EC5D4C}">
      <dgm:prSet phldrT="[Text]"/>
      <dgm:spPr/>
      <dgm:t>
        <a:bodyPr/>
        <a:lstStyle/>
        <a:p>
          <a:r>
            <a:rPr lang="en-IN" dirty="0"/>
            <a:t>FDMA</a:t>
          </a:r>
        </a:p>
      </dgm:t>
    </dgm:pt>
    <dgm:pt modelId="{BF0220BF-1F56-403A-A3BD-D6A762433B08}" type="parTrans" cxnId="{258C607F-41E4-4C3B-9C91-21178C7050E4}">
      <dgm:prSet/>
      <dgm:spPr/>
      <dgm:t>
        <a:bodyPr/>
        <a:lstStyle/>
        <a:p>
          <a:endParaRPr lang="en-IN"/>
        </a:p>
      </dgm:t>
    </dgm:pt>
    <dgm:pt modelId="{E6269E3B-D8AE-44FA-9A11-B82948183691}" type="sibTrans" cxnId="{258C607F-41E4-4C3B-9C91-21178C7050E4}">
      <dgm:prSet/>
      <dgm:spPr/>
      <dgm:t>
        <a:bodyPr/>
        <a:lstStyle/>
        <a:p>
          <a:endParaRPr lang="en-IN"/>
        </a:p>
      </dgm:t>
    </dgm:pt>
    <dgm:pt modelId="{18AC2674-052E-4FC9-B5E1-65F936B6D072}">
      <dgm:prSet phldrT="[Text]"/>
      <dgm:spPr/>
      <dgm:t>
        <a:bodyPr/>
        <a:lstStyle/>
        <a:p>
          <a:r>
            <a:rPr lang="en-IN" dirty="0"/>
            <a:t>Random Access Protocol</a:t>
          </a:r>
        </a:p>
      </dgm:t>
    </dgm:pt>
    <dgm:pt modelId="{50EDEE35-8C5B-48AB-A95B-CDB1259BEF3D}" type="parTrans" cxnId="{E77A0DDE-E0A3-4202-8EDF-E6B03892E9D1}">
      <dgm:prSet/>
      <dgm:spPr/>
      <dgm:t>
        <a:bodyPr/>
        <a:lstStyle/>
        <a:p>
          <a:endParaRPr lang="en-IN"/>
        </a:p>
      </dgm:t>
    </dgm:pt>
    <dgm:pt modelId="{30DEF940-811E-4E09-A93D-9F9A7B3FD59E}" type="sibTrans" cxnId="{E77A0DDE-E0A3-4202-8EDF-E6B03892E9D1}">
      <dgm:prSet/>
      <dgm:spPr/>
      <dgm:t>
        <a:bodyPr/>
        <a:lstStyle/>
        <a:p>
          <a:endParaRPr lang="en-IN"/>
        </a:p>
      </dgm:t>
    </dgm:pt>
    <dgm:pt modelId="{467E873F-4B85-4AA5-939E-888862B96AF8}">
      <dgm:prSet phldrT="[Text]"/>
      <dgm:spPr/>
      <dgm:t>
        <a:bodyPr/>
        <a:lstStyle/>
        <a:p>
          <a:r>
            <a:rPr lang="en-IN" dirty="0"/>
            <a:t>Aloha</a:t>
          </a:r>
        </a:p>
      </dgm:t>
    </dgm:pt>
    <dgm:pt modelId="{09223BFE-D2B4-408C-8734-5CE02A4594C1}" type="parTrans" cxnId="{2564086A-D92C-4291-822E-59AB073B63A9}">
      <dgm:prSet/>
      <dgm:spPr/>
      <dgm:t>
        <a:bodyPr/>
        <a:lstStyle/>
        <a:p>
          <a:endParaRPr lang="en-IN"/>
        </a:p>
      </dgm:t>
    </dgm:pt>
    <dgm:pt modelId="{D763624E-4A56-4BFF-A24A-099D6DEC22D4}" type="sibTrans" cxnId="{2564086A-D92C-4291-822E-59AB073B63A9}">
      <dgm:prSet/>
      <dgm:spPr/>
      <dgm:t>
        <a:bodyPr/>
        <a:lstStyle/>
        <a:p>
          <a:endParaRPr lang="en-IN"/>
        </a:p>
      </dgm:t>
    </dgm:pt>
    <dgm:pt modelId="{4B8F5679-2D68-4B76-BA2C-CA960D789826}">
      <dgm:prSet phldrT="[Text]"/>
      <dgm:spPr/>
      <dgm:t>
        <a:bodyPr/>
        <a:lstStyle/>
        <a:p>
          <a:r>
            <a:rPr lang="en-IN" dirty="0"/>
            <a:t>CSMA</a:t>
          </a:r>
        </a:p>
      </dgm:t>
    </dgm:pt>
    <dgm:pt modelId="{F8B791BD-0596-4E0A-AAAF-2970939253B8}" type="parTrans" cxnId="{E77E65BB-B1A6-472C-A1BB-21626BF7A86E}">
      <dgm:prSet/>
      <dgm:spPr/>
      <dgm:t>
        <a:bodyPr/>
        <a:lstStyle/>
        <a:p>
          <a:endParaRPr lang="en-IN"/>
        </a:p>
      </dgm:t>
    </dgm:pt>
    <dgm:pt modelId="{044BBEFC-4A10-4503-BADE-82B0A0B8BDD3}" type="sibTrans" cxnId="{E77E65BB-B1A6-472C-A1BB-21626BF7A86E}">
      <dgm:prSet/>
      <dgm:spPr/>
      <dgm:t>
        <a:bodyPr/>
        <a:lstStyle/>
        <a:p>
          <a:endParaRPr lang="en-IN"/>
        </a:p>
      </dgm:t>
    </dgm:pt>
    <dgm:pt modelId="{3BDDD3CE-D844-4424-AD83-9B1E2B24E199}">
      <dgm:prSet phldrT="[Text]"/>
      <dgm:spPr/>
      <dgm:t>
        <a:bodyPr/>
        <a:lstStyle/>
        <a:p>
          <a:r>
            <a:rPr lang="en-IN" dirty="0"/>
            <a:t>CSMA/CD</a:t>
          </a:r>
        </a:p>
      </dgm:t>
    </dgm:pt>
    <dgm:pt modelId="{D810DA5C-E6FE-4067-9F68-4A1A6E84D05E}" type="parTrans" cxnId="{378EC24E-BB93-4CFF-8FAC-134C5314A0DB}">
      <dgm:prSet/>
      <dgm:spPr/>
      <dgm:t>
        <a:bodyPr/>
        <a:lstStyle/>
        <a:p>
          <a:endParaRPr lang="en-IN"/>
        </a:p>
      </dgm:t>
    </dgm:pt>
    <dgm:pt modelId="{0C5F7F30-F2B5-4D0A-BF58-E47FDEEDB4D2}" type="sibTrans" cxnId="{378EC24E-BB93-4CFF-8FAC-134C5314A0DB}">
      <dgm:prSet/>
      <dgm:spPr/>
      <dgm:t>
        <a:bodyPr/>
        <a:lstStyle/>
        <a:p>
          <a:endParaRPr lang="en-IN"/>
        </a:p>
      </dgm:t>
    </dgm:pt>
    <dgm:pt modelId="{C946DAE7-D623-4D0E-A58E-A0444B9E89AC}">
      <dgm:prSet phldrT="[Text]"/>
      <dgm:spPr/>
      <dgm:t>
        <a:bodyPr/>
        <a:lstStyle/>
        <a:p>
          <a:r>
            <a:rPr lang="en-IN" dirty="0"/>
            <a:t>CSMA/CA</a:t>
          </a:r>
        </a:p>
      </dgm:t>
    </dgm:pt>
    <dgm:pt modelId="{EEE502EB-41D8-415F-A234-3999DC087FE4}" type="parTrans" cxnId="{78AC503C-C589-4AAC-9D27-6BC0B710CED2}">
      <dgm:prSet/>
      <dgm:spPr/>
      <dgm:t>
        <a:bodyPr/>
        <a:lstStyle/>
        <a:p>
          <a:endParaRPr lang="en-IN"/>
        </a:p>
      </dgm:t>
    </dgm:pt>
    <dgm:pt modelId="{10190768-92D6-4077-BA78-689B8793C015}" type="sibTrans" cxnId="{78AC503C-C589-4AAC-9D27-6BC0B710CED2}">
      <dgm:prSet/>
      <dgm:spPr/>
      <dgm:t>
        <a:bodyPr/>
        <a:lstStyle/>
        <a:p>
          <a:endParaRPr lang="en-IN"/>
        </a:p>
      </dgm:t>
    </dgm:pt>
    <dgm:pt modelId="{35BD6028-1EE9-402E-8670-D7129625E829}">
      <dgm:prSet phldrT="[Text]"/>
      <dgm:spPr/>
      <dgm:t>
        <a:bodyPr/>
        <a:lstStyle/>
        <a:p>
          <a:r>
            <a:rPr lang="en-IN" dirty="0"/>
            <a:t>Polling</a:t>
          </a:r>
        </a:p>
      </dgm:t>
    </dgm:pt>
    <dgm:pt modelId="{71FA3A06-25EB-4D28-A1AC-30A10FF3AB38}" type="parTrans" cxnId="{FFF4D7E0-23AA-412E-BCE4-5DCA26523CE2}">
      <dgm:prSet/>
      <dgm:spPr/>
      <dgm:t>
        <a:bodyPr/>
        <a:lstStyle/>
        <a:p>
          <a:endParaRPr lang="en-IN"/>
        </a:p>
      </dgm:t>
    </dgm:pt>
    <dgm:pt modelId="{A4177CF3-4706-4D7C-9A64-1F5F7CDD2338}" type="sibTrans" cxnId="{FFF4D7E0-23AA-412E-BCE4-5DCA26523CE2}">
      <dgm:prSet/>
      <dgm:spPr/>
      <dgm:t>
        <a:bodyPr/>
        <a:lstStyle/>
        <a:p>
          <a:endParaRPr lang="en-IN"/>
        </a:p>
      </dgm:t>
    </dgm:pt>
    <dgm:pt modelId="{60E1110F-17B9-4B86-B6E0-988110E07D8D}">
      <dgm:prSet phldrT="[Text]"/>
      <dgm:spPr/>
      <dgm:t>
        <a:bodyPr/>
        <a:lstStyle/>
        <a:p>
          <a:r>
            <a:rPr lang="en-IN" dirty="0"/>
            <a:t>Token Passing</a:t>
          </a:r>
        </a:p>
      </dgm:t>
    </dgm:pt>
    <dgm:pt modelId="{97045021-0660-429D-A936-9668F45254D8}" type="parTrans" cxnId="{A2B19F05-E556-4D90-9C5A-5F27294D10B4}">
      <dgm:prSet/>
      <dgm:spPr/>
      <dgm:t>
        <a:bodyPr/>
        <a:lstStyle/>
        <a:p>
          <a:endParaRPr lang="en-IN"/>
        </a:p>
      </dgm:t>
    </dgm:pt>
    <dgm:pt modelId="{56E6E74E-D32C-4850-9D5D-D333C7C72699}" type="sibTrans" cxnId="{A2B19F05-E556-4D90-9C5A-5F27294D10B4}">
      <dgm:prSet/>
      <dgm:spPr/>
      <dgm:t>
        <a:bodyPr/>
        <a:lstStyle/>
        <a:p>
          <a:endParaRPr lang="en-IN"/>
        </a:p>
      </dgm:t>
    </dgm:pt>
    <dgm:pt modelId="{A0BE075F-4A87-42EB-B944-3329E08B66FA}">
      <dgm:prSet phldrT="[Text]"/>
      <dgm:spPr/>
      <dgm:t>
        <a:bodyPr/>
        <a:lstStyle/>
        <a:p>
          <a:r>
            <a:rPr lang="en-IN" dirty="0"/>
            <a:t>Channelization Methods</a:t>
          </a:r>
        </a:p>
      </dgm:t>
    </dgm:pt>
    <dgm:pt modelId="{DF7AE46D-6950-4941-BA50-7D0EA52ADD06}" type="parTrans" cxnId="{892F68FD-8FDD-4475-A6ED-DDA167C1449B}">
      <dgm:prSet/>
      <dgm:spPr/>
      <dgm:t>
        <a:bodyPr/>
        <a:lstStyle/>
        <a:p>
          <a:endParaRPr lang="en-IN"/>
        </a:p>
      </dgm:t>
    </dgm:pt>
    <dgm:pt modelId="{06A8407E-BFB5-4714-912C-716EF04DC592}" type="sibTrans" cxnId="{892F68FD-8FDD-4475-A6ED-DDA167C1449B}">
      <dgm:prSet/>
      <dgm:spPr/>
      <dgm:t>
        <a:bodyPr/>
        <a:lstStyle/>
        <a:p>
          <a:endParaRPr lang="en-IN"/>
        </a:p>
      </dgm:t>
    </dgm:pt>
    <dgm:pt modelId="{60C1A117-5559-420E-AD94-5F89233561F4}">
      <dgm:prSet phldrT="[Text]"/>
      <dgm:spPr/>
      <dgm:t>
        <a:bodyPr/>
        <a:lstStyle/>
        <a:p>
          <a:r>
            <a:rPr lang="en-IN" dirty="0"/>
            <a:t>TDMA</a:t>
          </a:r>
        </a:p>
      </dgm:t>
    </dgm:pt>
    <dgm:pt modelId="{4DA82FA4-57F7-4571-84C0-62C5895FEA83}" type="parTrans" cxnId="{B5247F71-23ED-439A-94EC-B6B9922FF0BF}">
      <dgm:prSet/>
      <dgm:spPr/>
      <dgm:t>
        <a:bodyPr/>
        <a:lstStyle/>
        <a:p>
          <a:endParaRPr lang="en-IN"/>
        </a:p>
      </dgm:t>
    </dgm:pt>
    <dgm:pt modelId="{6A79E979-F409-479B-8092-13D143F89F20}" type="sibTrans" cxnId="{B5247F71-23ED-439A-94EC-B6B9922FF0BF}">
      <dgm:prSet/>
      <dgm:spPr/>
      <dgm:t>
        <a:bodyPr/>
        <a:lstStyle/>
        <a:p>
          <a:endParaRPr lang="en-IN"/>
        </a:p>
      </dgm:t>
    </dgm:pt>
    <dgm:pt modelId="{0E295468-298C-492A-AA55-06E686599699}">
      <dgm:prSet phldrT="[Text]"/>
      <dgm:spPr/>
      <dgm:t>
        <a:bodyPr/>
        <a:lstStyle/>
        <a:p>
          <a:r>
            <a:rPr lang="en-IN" dirty="0"/>
            <a:t>CDMA</a:t>
          </a:r>
        </a:p>
      </dgm:t>
    </dgm:pt>
    <dgm:pt modelId="{0793C0D6-1705-4E6D-8CE4-666FF5CCC4E3}" type="parTrans" cxnId="{4CB298DA-1629-4F6C-A821-07B193C15FDA}">
      <dgm:prSet/>
      <dgm:spPr/>
      <dgm:t>
        <a:bodyPr/>
        <a:lstStyle/>
        <a:p>
          <a:endParaRPr lang="en-IN"/>
        </a:p>
      </dgm:t>
    </dgm:pt>
    <dgm:pt modelId="{B129F1E5-276B-45ED-9282-F3B3F5B2A896}" type="sibTrans" cxnId="{4CB298DA-1629-4F6C-A821-07B193C15FDA}">
      <dgm:prSet/>
      <dgm:spPr/>
      <dgm:t>
        <a:bodyPr/>
        <a:lstStyle/>
        <a:p>
          <a:endParaRPr lang="en-IN"/>
        </a:p>
      </dgm:t>
    </dgm:pt>
    <dgm:pt modelId="{A8A5E159-713E-4122-802E-318BF71D9813}" type="pres">
      <dgm:prSet presAssocID="{0E45CDD5-15E5-4E72-936E-540DCAEA2CDB}" presName="hierChild1" presStyleCnt="0">
        <dgm:presLayoutVars>
          <dgm:orgChart val="1"/>
          <dgm:chPref val="1"/>
          <dgm:dir/>
          <dgm:animOne val="branch"/>
          <dgm:animLvl val="lvl"/>
          <dgm:resizeHandles/>
        </dgm:presLayoutVars>
      </dgm:prSet>
      <dgm:spPr/>
      <dgm:t>
        <a:bodyPr/>
        <a:lstStyle/>
        <a:p>
          <a:endParaRPr lang="en-US"/>
        </a:p>
      </dgm:t>
    </dgm:pt>
    <dgm:pt modelId="{0B1A5E10-A836-4E4A-A6EB-856A8F45A4E8}" type="pres">
      <dgm:prSet presAssocID="{38C7CED9-216D-41D2-B621-C58EF53B8590}" presName="hierRoot1" presStyleCnt="0">
        <dgm:presLayoutVars>
          <dgm:hierBranch val="init"/>
        </dgm:presLayoutVars>
      </dgm:prSet>
      <dgm:spPr/>
    </dgm:pt>
    <dgm:pt modelId="{1718E0FC-3B56-43B7-AE92-E056306C1F2A}" type="pres">
      <dgm:prSet presAssocID="{38C7CED9-216D-41D2-B621-C58EF53B8590}" presName="rootComposite1" presStyleCnt="0"/>
      <dgm:spPr/>
    </dgm:pt>
    <dgm:pt modelId="{B0CC366C-BAB7-48CD-8FBA-387DA878AFA0}" type="pres">
      <dgm:prSet presAssocID="{38C7CED9-216D-41D2-B621-C58EF53B8590}" presName="rootText1" presStyleLbl="node0" presStyleIdx="0" presStyleCnt="1">
        <dgm:presLayoutVars>
          <dgm:chPref val="3"/>
        </dgm:presLayoutVars>
      </dgm:prSet>
      <dgm:spPr/>
      <dgm:t>
        <a:bodyPr/>
        <a:lstStyle/>
        <a:p>
          <a:endParaRPr lang="en-US"/>
        </a:p>
      </dgm:t>
    </dgm:pt>
    <dgm:pt modelId="{1353CD0B-E419-469F-9F26-7F75A539EF20}" type="pres">
      <dgm:prSet presAssocID="{38C7CED9-216D-41D2-B621-C58EF53B8590}" presName="rootConnector1" presStyleLbl="node1" presStyleIdx="0" presStyleCnt="0"/>
      <dgm:spPr/>
      <dgm:t>
        <a:bodyPr/>
        <a:lstStyle/>
        <a:p>
          <a:endParaRPr lang="en-US"/>
        </a:p>
      </dgm:t>
    </dgm:pt>
    <dgm:pt modelId="{748CE228-D00F-4AEC-BC82-A1409A1F1B70}" type="pres">
      <dgm:prSet presAssocID="{38C7CED9-216D-41D2-B621-C58EF53B8590}" presName="hierChild2" presStyleCnt="0"/>
      <dgm:spPr/>
    </dgm:pt>
    <dgm:pt modelId="{CD885E5D-955A-41BF-A0D9-D607C78A4ABA}" type="pres">
      <dgm:prSet presAssocID="{50EDEE35-8C5B-48AB-A95B-CDB1259BEF3D}" presName="Name37" presStyleLbl="parChTrans1D2" presStyleIdx="0" presStyleCnt="3"/>
      <dgm:spPr/>
      <dgm:t>
        <a:bodyPr/>
        <a:lstStyle/>
        <a:p>
          <a:endParaRPr lang="en-US"/>
        </a:p>
      </dgm:t>
    </dgm:pt>
    <dgm:pt modelId="{C8C32C41-5062-4025-BE1F-1B77EC9CFF91}" type="pres">
      <dgm:prSet presAssocID="{18AC2674-052E-4FC9-B5E1-65F936B6D072}" presName="hierRoot2" presStyleCnt="0">
        <dgm:presLayoutVars>
          <dgm:hierBranch val="init"/>
        </dgm:presLayoutVars>
      </dgm:prSet>
      <dgm:spPr/>
    </dgm:pt>
    <dgm:pt modelId="{6F34C631-1395-4A72-91B6-C83FC50A319A}" type="pres">
      <dgm:prSet presAssocID="{18AC2674-052E-4FC9-B5E1-65F936B6D072}" presName="rootComposite" presStyleCnt="0"/>
      <dgm:spPr/>
    </dgm:pt>
    <dgm:pt modelId="{060E383B-8997-4B39-B8E9-D70A3C2A0DF8}" type="pres">
      <dgm:prSet presAssocID="{18AC2674-052E-4FC9-B5E1-65F936B6D072}" presName="rootText" presStyleLbl="node2" presStyleIdx="0" presStyleCnt="3">
        <dgm:presLayoutVars>
          <dgm:chPref val="3"/>
        </dgm:presLayoutVars>
      </dgm:prSet>
      <dgm:spPr/>
      <dgm:t>
        <a:bodyPr/>
        <a:lstStyle/>
        <a:p>
          <a:endParaRPr lang="en-US"/>
        </a:p>
      </dgm:t>
    </dgm:pt>
    <dgm:pt modelId="{7596AFFF-E1D0-441A-88DA-56C7BE1E40A4}" type="pres">
      <dgm:prSet presAssocID="{18AC2674-052E-4FC9-B5E1-65F936B6D072}" presName="rootConnector" presStyleLbl="node2" presStyleIdx="0" presStyleCnt="3"/>
      <dgm:spPr/>
      <dgm:t>
        <a:bodyPr/>
        <a:lstStyle/>
        <a:p>
          <a:endParaRPr lang="en-US"/>
        </a:p>
      </dgm:t>
    </dgm:pt>
    <dgm:pt modelId="{96BBF79F-94DB-4C79-B176-64343A0F32F1}" type="pres">
      <dgm:prSet presAssocID="{18AC2674-052E-4FC9-B5E1-65F936B6D072}" presName="hierChild4" presStyleCnt="0"/>
      <dgm:spPr/>
    </dgm:pt>
    <dgm:pt modelId="{F574002E-984B-4E7A-8938-AE7EA52C7AC0}" type="pres">
      <dgm:prSet presAssocID="{09223BFE-D2B4-408C-8734-5CE02A4594C1}" presName="Name37" presStyleLbl="parChTrans1D3" presStyleIdx="0" presStyleCnt="10"/>
      <dgm:spPr/>
      <dgm:t>
        <a:bodyPr/>
        <a:lstStyle/>
        <a:p>
          <a:endParaRPr lang="en-US"/>
        </a:p>
      </dgm:t>
    </dgm:pt>
    <dgm:pt modelId="{2195DFFA-AE31-4076-8E93-98BCB65112F3}" type="pres">
      <dgm:prSet presAssocID="{467E873F-4B85-4AA5-939E-888862B96AF8}" presName="hierRoot2" presStyleCnt="0">
        <dgm:presLayoutVars>
          <dgm:hierBranch val="init"/>
        </dgm:presLayoutVars>
      </dgm:prSet>
      <dgm:spPr/>
    </dgm:pt>
    <dgm:pt modelId="{75395AD2-6CA8-4FBC-A8D5-37B7F1603A95}" type="pres">
      <dgm:prSet presAssocID="{467E873F-4B85-4AA5-939E-888862B96AF8}" presName="rootComposite" presStyleCnt="0"/>
      <dgm:spPr/>
    </dgm:pt>
    <dgm:pt modelId="{EFBBA75D-30E4-4845-8EC4-FD5AB16DC2EA}" type="pres">
      <dgm:prSet presAssocID="{467E873F-4B85-4AA5-939E-888862B96AF8}" presName="rootText" presStyleLbl="node3" presStyleIdx="0" presStyleCnt="10">
        <dgm:presLayoutVars>
          <dgm:chPref val="3"/>
        </dgm:presLayoutVars>
      </dgm:prSet>
      <dgm:spPr/>
      <dgm:t>
        <a:bodyPr/>
        <a:lstStyle/>
        <a:p>
          <a:endParaRPr lang="en-US"/>
        </a:p>
      </dgm:t>
    </dgm:pt>
    <dgm:pt modelId="{4B343D8B-A81B-488A-B5E8-5B7C00E0E849}" type="pres">
      <dgm:prSet presAssocID="{467E873F-4B85-4AA5-939E-888862B96AF8}" presName="rootConnector" presStyleLbl="node3" presStyleIdx="0" presStyleCnt="10"/>
      <dgm:spPr/>
      <dgm:t>
        <a:bodyPr/>
        <a:lstStyle/>
        <a:p>
          <a:endParaRPr lang="en-US"/>
        </a:p>
      </dgm:t>
    </dgm:pt>
    <dgm:pt modelId="{09AEFDAD-63A1-4BBF-A3F3-7C4A0AF624E5}" type="pres">
      <dgm:prSet presAssocID="{467E873F-4B85-4AA5-939E-888862B96AF8}" presName="hierChild4" presStyleCnt="0"/>
      <dgm:spPr/>
    </dgm:pt>
    <dgm:pt modelId="{D4EEF96D-C8A0-40EE-97CE-65A9FFAB728C}" type="pres">
      <dgm:prSet presAssocID="{467E873F-4B85-4AA5-939E-888862B96AF8}" presName="hierChild5" presStyleCnt="0"/>
      <dgm:spPr/>
    </dgm:pt>
    <dgm:pt modelId="{B3683940-C5A4-4DCF-93D3-2BC782ECC189}" type="pres">
      <dgm:prSet presAssocID="{F8B791BD-0596-4E0A-AAAF-2970939253B8}" presName="Name37" presStyleLbl="parChTrans1D3" presStyleIdx="1" presStyleCnt="10"/>
      <dgm:spPr/>
      <dgm:t>
        <a:bodyPr/>
        <a:lstStyle/>
        <a:p>
          <a:endParaRPr lang="en-US"/>
        </a:p>
      </dgm:t>
    </dgm:pt>
    <dgm:pt modelId="{7CA46A22-3F27-4D48-BBA8-5F47C5CEA937}" type="pres">
      <dgm:prSet presAssocID="{4B8F5679-2D68-4B76-BA2C-CA960D789826}" presName="hierRoot2" presStyleCnt="0">
        <dgm:presLayoutVars>
          <dgm:hierBranch val="init"/>
        </dgm:presLayoutVars>
      </dgm:prSet>
      <dgm:spPr/>
    </dgm:pt>
    <dgm:pt modelId="{7AD571D8-31B0-4E08-82F1-D2F58DA9BCEE}" type="pres">
      <dgm:prSet presAssocID="{4B8F5679-2D68-4B76-BA2C-CA960D789826}" presName="rootComposite" presStyleCnt="0"/>
      <dgm:spPr/>
    </dgm:pt>
    <dgm:pt modelId="{4526378F-156F-4383-B08C-AA0A7FA22C47}" type="pres">
      <dgm:prSet presAssocID="{4B8F5679-2D68-4B76-BA2C-CA960D789826}" presName="rootText" presStyleLbl="node3" presStyleIdx="1" presStyleCnt="10">
        <dgm:presLayoutVars>
          <dgm:chPref val="3"/>
        </dgm:presLayoutVars>
      </dgm:prSet>
      <dgm:spPr/>
      <dgm:t>
        <a:bodyPr/>
        <a:lstStyle/>
        <a:p>
          <a:endParaRPr lang="en-US"/>
        </a:p>
      </dgm:t>
    </dgm:pt>
    <dgm:pt modelId="{1F1E3925-23C0-4470-BC25-5212A0C470E7}" type="pres">
      <dgm:prSet presAssocID="{4B8F5679-2D68-4B76-BA2C-CA960D789826}" presName="rootConnector" presStyleLbl="node3" presStyleIdx="1" presStyleCnt="10"/>
      <dgm:spPr/>
      <dgm:t>
        <a:bodyPr/>
        <a:lstStyle/>
        <a:p>
          <a:endParaRPr lang="en-US"/>
        </a:p>
      </dgm:t>
    </dgm:pt>
    <dgm:pt modelId="{E1119E77-0624-465F-A6BF-A67B81E7F20E}" type="pres">
      <dgm:prSet presAssocID="{4B8F5679-2D68-4B76-BA2C-CA960D789826}" presName="hierChild4" presStyleCnt="0"/>
      <dgm:spPr/>
    </dgm:pt>
    <dgm:pt modelId="{EFE31FE1-9357-43E1-BA75-81E719D59429}" type="pres">
      <dgm:prSet presAssocID="{4B8F5679-2D68-4B76-BA2C-CA960D789826}" presName="hierChild5" presStyleCnt="0"/>
      <dgm:spPr/>
    </dgm:pt>
    <dgm:pt modelId="{AA594643-2628-4EED-8F52-877EDBA4546F}" type="pres">
      <dgm:prSet presAssocID="{D810DA5C-E6FE-4067-9F68-4A1A6E84D05E}" presName="Name37" presStyleLbl="parChTrans1D3" presStyleIdx="2" presStyleCnt="10"/>
      <dgm:spPr/>
      <dgm:t>
        <a:bodyPr/>
        <a:lstStyle/>
        <a:p>
          <a:endParaRPr lang="en-US"/>
        </a:p>
      </dgm:t>
    </dgm:pt>
    <dgm:pt modelId="{803299EA-235F-426D-84FE-0554F3D43F6F}" type="pres">
      <dgm:prSet presAssocID="{3BDDD3CE-D844-4424-AD83-9B1E2B24E199}" presName="hierRoot2" presStyleCnt="0">
        <dgm:presLayoutVars>
          <dgm:hierBranch val="init"/>
        </dgm:presLayoutVars>
      </dgm:prSet>
      <dgm:spPr/>
    </dgm:pt>
    <dgm:pt modelId="{0CC8ABD7-9393-47D5-81DC-9A2D3037ACD5}" type="pres">
      <dgm:prSet presAssocID="{3BDDD3CE-D844-4424-AD83-9B1E2B24E199}" presName="rootComposite" presStyleCnt="0"/>
      <dgm:spPr/>
    </dgm:pt>
    <dgm:pt modelId="{37898D13-DF69-456F-BE59-3E051A0C4913}" type="pres">
      <dgm:prSet presAssocID="{3BDDD3CE-D844-4424-AD83-9B1E2B24E199}" presName="rootText" presStyleLbl="node3" presStyleIdx="2" presStyleCnt="10">
        <dgm:presLayoutVars>
          <dgm:chPref val="3"/>
        </dgm:presLayoutVars>
      </dgm:prSet>
      <dgm:spPr/>
      <dgm:t>
        <a:bodyPr/>
        <a:lstStyle/>
        <a:p>
          <a:endParaRPr lang="en-US"/>
        </a:p>
      </dgm:t>
    </dgm:pt>
    <dgm:pt modelId="{79427055-1DBB-4D34-A970-E824B66357F4}" type="pres">
      <dgm:prSet presAssocID="{3BDDD3CE-D844-4424-AD83-9B1E2B24E199}" presName="rootConnector" presStyleLbl="node3" presStyleIdx="2" presStyleCnt="10"/>
      <dgm:spPr/>
      <dgm:t>
        <a:bodyPr/>
        <a:lstStyle/>
        <a:p>
          <a:endParaRPr lang="en-US"/>
        </a:p>
      </dgm:t>
    </dgm:pt>
    <dgm:pt modelId="{08D8ECFB-1BF1-412B-8B9C-D9F925D32522}" type="pres">
      <dgm:prSet presAssocID="{3BDDD3CE-D844-4424-AD83-9B1E2B24E199}" presName="hierChild4" presStyleCnt="0"/>
      <dgm:spPr/>
    </dgm:pt>
    <dgm:pt modelId="{97A58BA6-6601-431D-8C92-9AA850E03B2B}" type="pres">
      <dgm:prSet presAssocID="{3BDDD3CE-D844-4424-AD83-9B1E2B24E199}" presName="hierChild5" presStyleCnt="0"/>
      <dgm:spPr/>
    </dgm:pt>
    <dgm:pt modelId="{9BFFB573-6C90-44C3-A7F6-F92CBF335B68}" type="pres">
      <dgm:prSet presAssocID="{EEE502EB-41D8-415F-A234-3999DC087FE4}" presName="Name37" presStyleLbl="parChTrans1D3" presStyleIdx="3" presStyleCnt="10"/>
      <dgm:spPr/>
      <dgm:t>
        <a:bodyPr/>
        <a:lstStyle/>
        <a:p>
          <a:endParaRPr lang="en-US"/>
        </a:p>
      </dgm:t>
    </dgm:pt>
    <dgm:pt modelId="{81A6456C-4F9C-4496-9E24-5C429DED7BAA}" type="pres">
      <dgm:prSet presAssocID="{C946DAE7-D623-4D0E-A58E-A0444B9E89AC}" presName="hierRoot2" presStyleCnt="0">
        <dgm:presLayoutVars>
          <dgm:hierBranch val="init"/>
        </dgm:presLayoutVars>
      </dgm:prSet>
      <dgm:spPr/>
    </dgm:pt>
    <dgm:pt modelId="{39596857-17D3-448F-A1D7-5CAF5FE518F6}" type="pres">
      <dgm:prSet presAssocID="{C946DAE7-D623-4D0E-A58E-A0444B9E89AC}" presName="rootComposite" presStyleCnt="0"/>
      <dgm:spPr/>
    </dgm:pt>
    <dgm:pt modelId="{4A0B9139-0097-41C5-AA2D-13F1041A50C8}" type="pres">
      <dgm:prSet presAssocID="{C946DAE7-D623-4D0E-A58E-A0444B9E89AC}" presName="rootText" presStyleLbl="node3" presStyleIdx="3" presStyleCnt="10">
        <dgm:presLayoutVars>
          <dgm:chPref val="3"/>
        </dgm:presLayoutVars>
      </dgm:prSet>
      <dgm:spPr/>
      <dgm:t>
        <a:bodyPr/>
        <a:lstStyle/>
        <a:p>
          <a:endParaRPr lang="en-US"/>
        </a:p>
      </dgm:t>
    </dgm:pt>
    <dgm:pt modelId="{270437D7-88D1-4DE5-9B5B-A5077D5FE231}" type="pres">
      <dgm:prSet presAssocID="{C946DAE7-D623-4D0E-A58E-A0444B9E89AC}" presName="rootConnector" presStyleLbl="node3" presStyleIdx="3" presStyleCnt="10"/>
      <dgm:spPr/>
      <dgm:t>
        <a:bodyPr/>
        <a:lstStyle/>
        <a:p>
          <a:endParaRPr lang="en-US"/>
        </a:p>
      </dgm:t>
    </dgm:pt>
    <dgm:pt modelId="{97C93713-B36A-4A9B-BCDF-01332D5516C6}" type="pres">
      <dgm:prSet presAssocID="{C946DAE7-D623-4D0E-A58E-A0444B9E89AC}" presName="hierChild4" presStyleCnt="0"/>
      <dgm:spPr/>
    </dgm:pt>
    <dgm:pt modelId="{9BA292FD-FD4A-41E6-9817-3AB46FE29620}" type="pres">
      <dgm:prSet presAssocID="{C946DAE7-D623-4D0E-A58E-A0444B9E89AC}" presName="hierChild5" presStyleCnt="0"/>
      <dgm:spPr/>
    </dgm:pt>
    <dgm:pt modelId="{9A0F7319-4A8C-4003-BCDA-F9E701774C4A}" type="pres">
      <dgm:prSet presAssocID="{18AC2674-052E-4FC9-B5E1-65F936B6D072}" presName="hierChild5" presStyleCnt="0"/>
      <dgm:spPr/>
    </dgm:pt>
    <dgm:pt modelId="{ADE92D40-B792-41A0-9D13-F1F9D4F58DCB}" type="pres">
      <dgm:prSet presAssocID="{CFD9B116-CA24-49A1-BF36-84ED70DBF3FA}" presName="Name37" presStyleLbl="parChTrans1D2" presStyleIdx="1" presStyleCnt="3"/>
      <dgm:spPr/>
      <dgm:t>
        <a:bodyPr/>
        <a:lstStyle/>
        <a:p>
          <a:endParaRPr lang="en-US"/>
        </a:p>
      </dgm:t>
    </dgm:pt>
    <dgm:pt modelId="{A8D6DB05-8A52-43A5-B627-AF5F09C6CF37}" type="pres">
      <dgm:prSet presAssocID="{00D34ACC-3E4C-4143-A805-A6857A1B90D6}" presName="hierRoot2" presStyleCnt="0">
        <dgm:presLayoutVars>
          <dgm:hierBranch val="init"/>
        </dgm:presLayoutVars>
      </dgm:prSet>
      <dgm:spPr/>
    </dgm:pt>
    <dgm:pt modelId="{D4193464-40BE-4CE3-A1F9-A57F358D85B9}" type="pres">
      <dgm:prSet presAssocID="{00D34ACC-3E4C-4143-A805-A6857A1B90D6}" presName="rootComposite" presStyleCnt="0"/>
      <dgm:spPr/>
    </dgm:pt>
    <dgm:pt modelId="{114152A5-1AC4-4E1F-BAE2-08D6376BABE3}" type="pres">
      <dgm:prSet presAssocID="{00D34ACC-3E4C-4143-A805-A6857A1B90D6}" presName="rootText" presStyleLbl="node2" presStyleIdx="1" presStyleCnt="3">
        <dgm:presLayoutVars>
          <dgm:chPref val="3"/>
        </dgm:presLayoutVars>
      </dgm:prSet>
      <dgm:spPr/>
      <dgm:t>
        <a:bodyPr/>
        <a:lstStyle/>
        <a:p>
          <a:endParaRPr lang="en-US"/>
        </a:p>
      </dgm:t>
    </dgm:pt>
    <dgm:pt modelId="{A30CCED3-4090-4E04-94FE-D03771098601}" type="pres">
      <dgm:prSet presAssocID="{00D34ACC-3E4C-4143-A805-A6857A1B90D6}" presName="rootConnector" presStyleLbl="node2" presStyleIdx="1" presStyleCnt="3"/>
      <dgm:spPr/>
      <dgm:t>
        <a:bodyPr/>
        <a:lstStyle/>
        <a:p>
          <a:endParaRPr lang="en-US"/>
        </a:p>
      </dgm:t>
    </dgm:pt>
    <dgm:pt modelId="{F1208CCC-41FB-4214-9306-20B221457101}" type="pres">
      <dgm:prSet presAssocID="{00D34ACC-3E4C-4143-A805-A6857A1B90D6}" presName="hierChild4" presStyleCnt="0"/>
      <dgm:spPr/>
    </dgm:pt>
    <dgm:pt modelId="{A26486EC-DB68-4A19-9CDB-2D2E069B00DC}" type="pres">
      <dgm:prSet presAssocID="{21C58480-4FBD-4BD7-A162-1B010B7CE57D}" presName="Name37" presStyleLbl="parChTrans1D3" presStyleIdx="4" presStyleCnt="10"/>
      <dgm:spPr/>
      <dgm:t>
        <a:bodyPr/>
        <a:lstStyle/>
        <a:p>
          <a:endParaRPr lang="en-US"/>
        </a:p>
      </dgm:t>
    </dgm:pt>
    <dgm:pt modelId="{31B6B8A8-705E-43A4-9CEA-8DC4D663C400}" type="pres">
      <dgm:prSet presAssocID="{988049E0-B3AC-47C8-9F8D-2442E83105DF}" presName="hierRoot2" presStyleCnt="0">
        <dgm:presLayoutVars>
          <dgm:hierBranch val="init"/>
        </dgm:presLayoutVars>
      </dgm:prSet>
      <dgm:spPr/>
    </dgm:pt>
    <dgm:pt modelId="{BDF92847-4F78-4C79-88D8-3189D9FEA499}" type="pres">
      <dgm:prSet presAssocID="{988049E0-B3AC-47C8-9F8D-2442E83105DF}" presName="rootComposite" presStyleCnt="0"/>
      <dgm:spPr/>
    </dgm:pt>
    <dgm:pt modelId="{298144D8-ABA7-4856-AA54-48FE4F808632}" type="pres">
      <dgm:prSet presAssocID="{988049E0-B3AC-47C8-9F8D-2442E83105DF}" presName="rootText" presStyleLbl="node3" presStyleIdx="4" presStyleCnt="10">
        <dgm:presLayoutVars>
          <dgm:chPref val="3"/>
        </dgm:presLayoutVars>
      </dgm:prSet>
      <dgm:spPr/>
      <dgm:t>
        <a:bodyPr/>
        <a:lstStyle/>
        <a:p>
          <a:endParaRPr lang="en-US"/>
        </a:p>
      </dgm:t>
    </dgm:pt>
    <dgm:pt modelId="{E35EDC1D-4AAA-4007-8BFE-5A67292D26A3}" type="pres">
      <dgm:prSet presAssocID="{988049E0-B3AC-47C8-9F8D-2442E83105DF}" presName="rootConnector" presStyleLbl="node3" presStyleIdx="4" presStyleCnt="10"/>
      <dgm:spPr/>
      <dgm:t>
        <a:bodyPr/>
        <a:lstStyle/>
        <a:p>
          <a:endParaRPr lang="en-US"/>
        </a:p>
      </dgm:t>
    </dgm:pt>
    <dgm:pt modelId="{D2F31B27-B8A9-4A33-A68B-56C393D99D91}" type="pres">
      <dgm:prSet presAssocID="{988049E0-B3AC-47C8-9F8D-2442E83105DF}" presName="hierChild4" presStyleCnt="0"/>
      <dgm:spPr/>
    </dgm:pt>
    <dgm:pt modelId="{4AB72390-5ACF-4FD9-AAFA-46FE8FE6A33A}" type="pres">
      <dgm:prSet presAssocID="{988049E0-B3AC-47C8-9F8D-2442E83105DF}" presName="hierChild5" presStyleCnt="0"/>
      <dgm:spPr/>
    </dgm:pt>
    <dgm:pt modelId="{E5A7076A-1943-41EF-87ED-46E2957A267A}" type="pres">
      <dgm:prSet presAssocID="{71FA3A06-25EB-4D28-A1AC-30A10FF3AB38}" presName="Name37" presStyleLbl="parChTrans1D3" presStyleIdx="5" presStyleCnt="10"/>
      <dgm:spPr/>
      <dgm:t>
        <a:bodyPr/>
        <a:lstStyle/>
        <a:p>
          <a:endParaRPr lang="en-US"/>
        </a:p>
      </dgm:t>
    </dgm:pt>
    <dgm:pt modelId="{71B9A3E2-47CA-4BA5-BFEF-FC36A7D91555}" type="pres">
      <dgm:prSet presAssocID="{35BD6028-1EE9-402E-8670-D7129625E829}" presName="hierRoot2" presStyleCnt="0">
        <dgm:presLayoutVars>
          <dgm:hierBranch val="init"/>
        </dgm:presLayoutVars>
      </dgm:prSet>
      <dgm:spPr/>
    </dgm:pt>
    <dgm:pt modelId="{91F29C6B-DBBA-4899-9028-747DC3ADF413}" type="pres">
      <dgm:prSet presAssocID="{35BD6028-1EE9-402E-8670-D7129625E829}" presName="rootComposite" presStyleCnt="0"/>
      <dgm:spPr/>
    </dgm:pt>
    <dgm:pt modelId="{66D66072-CA05-46FD-9653-2A08FC7F2E0E}" type="pres">
      <dgm:prSet presAssocID="{35BD6028-1EE9-402E-8670-D7129625E829}" presName="rootText" presStyleLbl="node3" presStyleIdx="5" presStyleCnt="10">
        <dgm:presLayoutVars>
          <dgm:chPref val="3"/>
        </dgm:presLayoutVars>
      </dgm:prSet>
      <dgm:spPr/>
      <dgm:t>
        <a:bodyPr/>
        <a:lstStyle/>
        <a:p>
          <a:endParaRPr lang="en-US"/>
        </a:p>
      </dgm:t>
    </dgm:pt>
    <dgm:pt modelId="{F3362B55-979D-4B73-94C3-BCD6CBF2576F}" type="pres">
      <dgm:prSet presAssocID="{35BD6028-1EE9-402E-8670-D7129625E829}" presName="rootConnector" presStyleLbl="node3" presStyleIdx="5" presStyleCnt="10"/>
      <dgm:spPr/>
      <dgm:t>
        <a:bodyPr/>
        <a:lstStyle/>
        <a:p>
          <a:endParaRPr lang="en-US"/>
        </a:p>
      </dgm:t>
    </dgm:pt>
    <dgm:pt modelId="{90FA68DC-1F4A-4FE0-B4C4-84E48AECD382}" type="pres">
      <dgm:prSet presAssocID="{35BD6028-1EE9-402E-8670-D7129625E829}" presName="hierChild4" presStyleCnt="0"/>
      <dgm:spPr/>
    </dgm:pt>
    <dgm:pt modelId="{3233767A-851F-424C-B21D-FDCC5AE2FCA9}" type="pres">
      <dgm:prSet presAssocID="{35BD6028-1EE9-402E-8670-D7129625E829}" presName="hierChild5" presStyleCnt="0"/>
      <dgm:spPr/>
    </dgm:pt>
    <dgm:pt modelId="{FA4C36D7-1A80-4ADC-8AB3-9B40B73F9759}" type="pres">
      <dgm:prSet presAssocID="{97045021-0660-429D-A936-9668F45254D8}" presName="Name37" presStyleLbl="parChTrans1D3" presStyleIdx="6" presStyleCnt="10"/>
      <dgm:spPr/>
      <dgm:t>
        <a:bodyPr/>
        <a:lstStyle/>
        <a:p>
          <a:endParaRPr lang="en-US"/>
        </a:p>
      </dgm:t>
    </dgm:pt>
    <dgm:pt modelId="{84E8BB65-011F-4A96-8FDE-A6EAADBCC0E2}" type="pres">
      <dgm:prSet presAssocID="{60E1110F-17B9-4B86-B6E0-988110E07D8D}" presName="hierRoot2" presStyleCnt="0">
        <dgm:presLayoutVars>
          <dgm:hierBranch val="init"/>
        </dgm:presLayoutVars>
      </dgm:prSet>
      <dgm:spPr/>
    </dgm:pt>
    <dgm:pt modelId="{3350EDC1-B21F-441B-8E6F-5BE3DDC45BEA}" type="pres">
      <dgm:prSet presAssocID="{60E1110F-17B9-4B86-B6E0-988110E07D8D}" presName="rootComposite" presStyleCnt="0"/>
      <dgm:spPr/>
    </dgm:pt>
    <dgm:pt modelId="{0123D235-E29E-4AF1-BC8D-61504131A25A}" type="pres">
      <dgm:prSet presAssocID="{60E1110F-17B9-4B86-B6E0-988110E07D8D}" presName="rootText" presStyleLbl="node3" presStyleIdx="6" presStyleCnt="10">
        <dgm:presLayoutVars>
          <dgm:chPref val="3"/>
        </dgm:presLayoutVars>
      </dgm:prSet>
      <dgm:spPr/>
      <dgm:t>
        <a:bodyPr/>
        <a:lstStyle/>
        <a:p>
          <a:endParaRPr lang="en-US"/>
        </a:p>
      </dgm:t>
    </dgm:pt>
    <dgm:pt modelId="{EA93F9D8-9269-447F-B864-1FD2F10F8FEE}" type="pres">
      <dgm:prSet presAssocID="{60E1110F-17B9-4B86-B6E0-988110E07D8D}" presName="rootConnector" presStyleLbl="node3" presStyleIdx="6" presStyleCnt="10"/>
      <dgm:spPr/>
      <dgm:t>
        <a:bodyPr/>
        <a:lstStyle/>
        <a:p>
          <a:endParaRPr lang="en-US"/>
        </a:p>
      </dgm:t>
    </dgm:pt>
    <dgm:pt modelId="{A806CD4F-4623-456D-B202-B04012E06745}" type="pres">
      <dgm:prSet presAssocID="{60E1110F-17B9-4B86-B6E0-988110E07D8D}" presName="hierChild4" presStyleCnt="0"/>
      <dgm:spPr/>
    </dgm:pt>
    <dgm:pt modelId="{5AF77FB2-8183-489B-B946-ADEA023AA4BC}" type="pres">
      <dgm:prSet presAssocID="{60E1110F-17B9-4B86-B6E0-988110E07D8D}" presName="hierChild5" presStyleCnt="0"/>
      <dgm:spPr/>
    </dgm:pt>
    <dgm:pt modelId="{8BE1CF20-806F-4754-BB6C-F8CD7C58B709}" type="pres">
      <dgm:prSet presAssocID="{00D34ACC-3E4C-4143-A805-A6857A1B90D6}" presName="hierChild5" presStyleCnt="0"/>
      <dgm:spPr/>
    </dgm:pt>
    <dgm:pt modelId="{E03ED932-89E5-467F-921A-A445FEEE7DB3}" type="pres">
      <dgm:prSet presAssocID="{DF7AE46D-6950-4941-BA50-7D0EA52ADD06}" presName="Name37" presStyleLbl="parChTrans1D2" presStyleIdx="2" presStyleCnt="3"/>
      <dgm:spPr/>
      <dgm:t>
        <a:bodyPr/>
        <a:lstStyle/>
        <a:p>
          <a:endParaRPr lang="en-US"/>
        </a:p>
      </dgm:t>
    </dgm:pt>
    <dgm:pt modelId="{1E88816E-EF24-423D-8B3C-079C1948EEFD}" type="pres">
      <dgm:prSet presAssocID="{A0BE075F-4A87-42EB-B944-3329E08B66FA}" presName="hierRoot2" presStyleCnt="0">
        <dgm:presLayoutVars>
          <dgm:hierBranch val="init"/>
        </dgm:presLayoutVars>
      </dgm:prSet>
      <dgm:spPr/>
    </dgm:pt>
    <dgm:pt modelId="{D42718B1-F93D-4007-9BFB-8C5842E793A1}" type="pres">
      <dgm:prSet presAssocID="{A0BE075F-4A87-42EB-B944-3329E08B66FA}" presName="rootComposite" presStyleCnt="0"/>
      <dgm:spPr/>
    </dgm:pt>
    <dgm:pt modelId="{7D8EEAEB-45D0-4740-9842-FE81F9D7F9B0}" type="pres">
      <dgm:prSet presAssocID="{A0BE075F-4A87-42EB-B944-3329E08B66FA}" presName="rootText" presStyleLbl="node2" presStyleIdx="2" presStyleCnt="3">
        <dgm:presLayoutVars>
          <dgm:chPref val="3"/>
        </dgm:presLayoutVars>
      </dgm:prSet>
      <dgm:spPr/>
      <dgm:t>
        <a:bodyPr/>
        <a:lstStyle/>
        <a:p>
          <a:endParaRPr lang="en-US"/>
        </a:p>
      </dgm:t>
    </dgm:pt>
    <dgm:pt modelId="{93849524-0014-435E-8306-85C81C1FE850}" type="pres">
      <dgm:prSet presAssocID="{A0BE075F-4A87-42EB-B944-3329E08B66FA}" presName="rootConnector" presStyleLbl="node2" presStyleIdx="2" presStyleCnt="3"/>
      <dgm:spPr/>
      <dgm:t>
        <a:bodyPr/>
        <a:lstStyle/>
        <a:p>
          <a:endParaRPr lang="en-US"/>
        </a:p>
      </dgm:t>
    </dgm:pt>
    <dgm:pt modelId="{52E18736-96A2-4406-8A91-6C102F7FEAA6}" type="pres">
      <dgm:prSet presAssocID="{A0BE075F-4A87-42EB-B944-3329E08B66FA}" presName="hierChild4" presStyleCnt="0"/>
      <dgm:spPr/>
    </dgm:pt>
    <dgm:pt modelId="{B7B6DE26-D4FB-4945-8EDB-1DF5564C03FF}" type="pres">
      <dgm:prSet presAssocID="{BF0220BF-1F56-403A-A3BD-D6A762433B08}" presName="Name37" presStyleLbl="parChTrans1D3" presStyleIdx="7" presStyleCnt="10"/>
      <dgm:spPr/>
      <dgm:t>
        <a:bodyPr/>
        <a:lstStyle/>
        <a:p>
          <a:endParaRPr lang="en-US"/>
        </a:p>
      </dgm:t>
    </dgm:pt>
    <dgm:pt modelId="{BFE6C73C-107C-4EDE-A03B-03DD3048A879}" type="pres">
      <dgm:prSet presAssocID="{A3E956C4-543D-4A45-9747-98DD92EC5D4C}" presName="hierRoot2" presStyleCnt="0">
        <dgm:presLayoutVars>
          <dgm:hierBranch val="init"/>
        </dgm:presLayoutVars>
      </dgm:prSet>
      <dgm:spPr/>
    </dgm:pt>
    <dgm:pt modelId="{5F427390-BE85-42B8-B949-BC4F839DFFB1}" type="pres">
      <dgm:prSet presAssocID="{A3E956C4-543D-4A45-9747-98DD92EC5D4C}" presName="rootComposite" presStyleCnt="0"/>
      <dgm:spPr/>
    </dgm:pt>
    <dgm:pt modelId="{8A9BC1FE-67D6-4F5A-BB79-838202D2D440}" type="pres">
      <dgm:prSet presAssocID="{A3E956C4-543D-4A45-9747-98DD92EC5D4C}" presName="rootText" presStyleLbl="node3" presStyleIdx="7" presStyleCnt="10">
        <dgm:presLayoutVars>
          <dgm:chPref val="3"/>
        </dgm:presLayoutVars>
      </dgm:prSet>
      <dgm:spPr/>
      <dgm:t>
        <a:bodyPr/>
        <a:lstStyle/>
        <a:p>
          <a:endParaRPr lang="en-US"/>
        </a:p>
      </dgm:t>
    </dgm:pt>
    <dgm:pt modelId="{BEDC1912-00DC-49D7-B94A-5A30310733C8}" type="pres">
      <dgm:prSet presAssocID="{A3E956C4-543D-4A45-9747-98DD92EC5D4C}" presName="rootConnector" presStyleLbl="node3" presStyleIdx="7" presStyleCnt="10"/>
      <dgm:spPr/>
      <dgm:t>
        <a:bodyPr/>
        <a:lstStyle/>
        <a:p>
          <a:endParaRPr lang="en-US"/>
        </a:p>
      </dgm:t>
    </dgm:pt>
    <dgm:pt modelId="{23B2741E-4BB0-4B9C-AE1B-EC94476970F4}" type="pres">
      <dgm:prSet presAssocID="{A3E956C4-543D-4A45-9747-98DD92EC5D4C}" presName="hierChild4" presStyleCnt="0"/>
      <dgm:spPr/>
    </dgm:pt>
    <dgm:pt modelId="{90835F1D-1661-4EFD-97F2-3BC0DB56F231}" type="pres">
      <dgm:prSet presAssocID="{A3E956C4-543D-4A45-9747-98DD92EC5D4C}" presName="hierChild5" presStyleCnt="0"/>
      <dgm:spPr/>
    </dgm:pt>
    <dgm:pt modelId="{C7559329-4227-4BFF-83B1-AC755DF7B66A}" type="pres">
      <dgm:prSet presAssocID="{4DA82FA4-57F7-4571-84C0-62C5895FEA83}" presName="Name37" presStyleLbl="parChTrans1D3" presStyleIdx="8" presStyleCnt="10"/>
      <dgm:spPr/>
      <dgm:t>
        <a:bodyPr/>
        <a:lstStyle/>
        <a:p>
          <a:endParaRPr lang="en-US"/>
        </a:p>
      </dgm:t>
    </dgm:pt>
    <dgm:pt modelId="{DB75A76E-DB1F-47F3-B45D-B746F1FA228B}" type="pres">
      <dgm:prSet presAssocID="{60C1A117-5559-420E-AD94-5F89233561F4}" presName="hierRoot2" presStyleCnt="0">
        <dgm:presLayoutVars>
          <dgm:hierBranch val="init"/>
        </dgm:presLayoutVars>
      </dgm:prSet>
      <dgm:spPr/>
    </dgm:pt>
    <dgm:pt modelId="{08C6BBEA-3038-4284-9A11-0514826146BA}" type="pres">
      <dgm:prSet presAssocID="{60C1A117-5559-420E-AD94-5F89233561F4}" presName="rootComposite" presStyleCnt="0"/>
      <dgm:spPr/>
    </dgm:pt>
    <dgm:pt modelId="{8CA29CA4-318E-478D-AE33-8E5AFB0678CA}" type="pres">
      <dgm:prSet presAssocID="{60C1A117-5559-420E-AD94-5F89233561F4}" presName="rootText" presStyleLbl="node3" presStyleIdx="8" presStyleCnt="10">
        <dgm:presLayoutVars>
          <dgm:chPref val="3"/>
        </dgm:presLayoutVars>
      </dgm:prSet>
      <dgm:spPr/>
      <dgm:t>
        <a:bodyPr/>
        <a:lstStyle/>
        <a:p>
          <a:endParaRPr lang="en-US"/>
        </a:p>
      </dgm:t>
    </dgm:pt>
    <dgm:pt modelId="{8B075DA2-8D3E-449D-9FEE-1BC71B7015CE}" type="pres">
      <dgm:prSet presAssocID="{60C1A117-5559-420E-AD94-5F89233561F4}" presName="rootConnector" presStyleLbl="node3" presStyleIdx="8" presStyleCnt="10"/>
      <dgm:spPr/>
      <dgm:t>
        <a:bodyPr/>
        <a:lstStyle/>
        <a:p>
          <a:endParaRPr lang="en-US"/>
        </a:p>
      </dgm:t>
    </dgm:pt>
    <dgm:pt modelId="{0B930B2C-1357-49E3-81F4-9EEFE48F7331}" type="pres">
      <dgm:prSet presAssocID="{60C1A117-5559-420E-AD94-5F89233561F4}" presName="hierChild4" presStyleCnt="0"/>
      <dgm:spPr/>
    </dgm:pt>
    <dgm:pt modelId="{2A816B35-8EBC-4896-AE5A-ED453939CC1F}" type="pres">
      <dgm:prSet presAssocID="{60C1A117-5559-420E-AD94-5F89233561F4}" presName="hierChild5" presStyleCnt="0"/>
      <dgm:spPr/>
    </dgm:pt>
    <dgm:pt modelId="{149AE5D1-E68B-4E01-BD72-405B0EF8FB0B}" type="pres">
      <dgm:prSet presAssocID="{0793C0D6-1705-4E6D-8CE4-666FF5CCC4E3}" presName="Name37" presStyleLbl="parChTrans1D3" presStyleIdx="9" presStyleCnt="10"/>
      <dgm:spPr/>
      <dgm:t>
        <a:bodyPr/>
        <a:lstStyle/>
        <a:p>
          <a:endParaRPr lang="en-US"/>
        </a:p>
      </dgm:t>
    </dgm:pt>
    <dgm:pt modelId="{0212B76D-94D2-4E17-9FB8-7A4C24F247BA}" type="pres">
      <dgm:prSet presAssocID="{0E295468-298C-492A-AA55-06E686599699}" presName="hierRoot2" presStyleCnt="0">
        <dgm:presLayoutVars>
          <dgm:hierBranch val="init"/>
        </dgm:presLayoutVars>
      </dgm:prSet>
      <dgm:spPr/>
    </dgm:pt>
    <dgm:pt modelId="{1C93EF31-2DD2-4817-ADE2-D70140CFEEE1}" type="pres">
      <dgm:prSet presAssocID="{0E295468-298C-492A-AA55-06E686599699}" presName="rootComposite" presStyleCnt="0"/>
      <dgm:spPr/>
    </dgm:pt>
    <dgm:pt modelId="{368F32FC-F60B-424F-B120-4124DA551813}" type="pres">
      <dgm:prSet presAssocID="{0E295468-298C-492A-AA55-06E686599699}" presName="rootText" presStyleLbl="node3" presStyleIdx="9" presStyleCnt="10">
        <dgm:presLayoutVars>
          <dgm:chPref val="3"/>
        </dgm:presLayoutVars>
      </dgm:prSet>
      <dgm:spPr/>
      <dgm:t>
        <a:bodyPr/>
        <a:lstStyle/>
        <a:p>
          <a:endParaRPr lang="en-US"/>
        </a:p>
      </dgm:t>
    </dgm:pt>
    <dgm:pt modelId="{D1F3DAFA-FB03-4185-A5FF-445FE9DB9BF5}" type="pres">
      <dgm:prSet presAssocID="{0E295468-298C-492A-AA55-06E686599699}" presName="rootConnector" presStyleLbl="node3" presStyleIdx="9" presStyleCnt="10"/>
      <dgm:spPr/>
      <dgm:t>
        <a:bodyPr/>
        <a:lstStyle/>
        <a:p>
          <a:endParaRPr lang="en-US"/>
        </a:p>
      </dgm:t>
    </dgm:pt>
    <dgm:pt modelId="{8C65FE49-11E8-4213-9727-2EED9BBA689B}" type="pres">
      <dgm:prSet presAssocID="{0E295468-298C-492A-AA55-06E686599699}" presName="hierChild4" presStyleCnt="0"/>
      <dgm:spPr/>
    </dgm:pt>
    <dgm:pt modelId="{A4932D19-9657-42ED-905A-5EE023182152}" type="pres">
      <dgm:prSet presAssocID="{0E295468-298C-492A-AA55-06E686599699}" presName="hierChild5" presStyleCnt="0"/>
      <dgm:spPr/>
    </dgm:pt>
    <dgm:pt modelId="{9206F2CD-8C4F-49EB-BD3D-2888978BDFF2}" type="pres">
      <dgm:prSet presAssocID="{A0BE075F-4A87-42EB-B944-3329E08B66FA}" presName="hierChild5" presStyleCnt="0"/>
      <dgm:spPr/>
    </dgm:pt>
    <dgm:pt modelId="{09FFB2C0-FD11-47E6-A641-2919ACE3FAE0}" type="pres">
      <dgm:prSet presAssocID="{38C7CED9-216D-41D2-B621-C58EF53B8590}" presName="hierChild3" presStyleCnt="0"/>
      <dgm:spPr/>
    </dgm:pt>
  </dgm:ptLst>
  <dgm:cxnLst>
    <dgm:cxn modelId="{04787511-CD96-49ED-8619-28610A3B173A}" type="presOf" srcId="{BF0220BF-1F56-403A-A3BD-D6A762433B08}" destId="{B7B6DE26-D4FB-4945-8EDB-1DF5564C03FF}" srcOrd="0" destOrd="0" presId="urn:microsoft.com/office/officeart/2005/8/layout/orgChart1"/>
    <dgm:cxn modelId="{42C7F32A-63C2-4D52-887C-C3A3C57918B5}" type="presOf" srcId="{C946DAE7-D623-4D0E-A58E-A0444B9E89AC}" destId="{4A0B9139-0097-41C5-AA2D-13F1041A50C8}" srcOrd="0" destOrd="0" presId="urn:microsoft.com/office/officeart/2005/8/layout/orgChart1"/>
    <dgm:cxn modelId="{6DFB7470-3FBC-4B80-B6AE-D69983E90407}" type="presOf" srcId="{EEE502EB-41D8-415F-A234-3999DC087FE4}" destId="{9BFFB573-6C90-44C3-A7F6-F92CBF335B68}" srcOrd="0" destOrd="0" presId="urn:microsoft.com/office/officeart/2005/8/layout/orgChart1"/>
    <dgm:cxn modelId="{7B37CD50-C262-4EC2-87BF-20915A9723C2}" type="presOf" srcId="{988049E0-B3AC-47C8-9F8D-2442E83105DF}" destId="{298144D8-ABA7-4856-AA54-48FE4F808632}" srcOrd="0" destOrd="0" presId="urn:microsoft.com/office/officeart/2005/8/layout/orgChart1"/>
    <dgm:cxn modelId="{B70F8C26-4FD7-4494-86BF-05FAAA157C7F}" type="presOf" srcId="{35BD6028-1EE9-402E-8670-D7129625E829}" destId="{F3362B55-979D-4B73-94C3-BCD6CBF2576F}" srcOrd="1" destOrd="0" presId="urn:microsoft.com/office/officeart/2005/8/layout/orgChart1"/>
    <dgm:cxn modelId="{03D9686F-6798-482C-A22E-8A42429EAD29}" type="presOf" srcId="{38C7CED9-216D-41D2-B621-C58EF53B8590}" destId="{1353CD0B-E419-469F-9F26-7F75A539EF20}" srcOrd="1" destOrd="0" presId="urn:microsoft.com/office/officeart/2005/8/layout/orgChart1"/>
    <dgm:cxn modelId="{01CB33E5-E255-4F5C-9CEA-0C4FA2305A87}" srcId="{0E45CDD5-15E5-4E72-936E-540DCAEA2CDB}" destId="{38C7CED9-216D-41D2-B621-C58EF53B8590}" srcOrd="0" destOrd="0" parTransId="{C35B155C-8C11-4410-9FB1-7F059CB33055}" sibTransId="{151928F3-728E-4BE8-94B3-B99531956333}"/>
    <dgm:cxn modelId="{0EB4F2F8-D1F5-4A56-B55D-E174443E8F39}" srcId="{38C7CED9-216D-41D2-B621-C58EF53B8590}" destId="{00D34ACC-3E4C-4143-A805-A6857A1B90D6}" srcOrd="1" destOrd="0" parTransId="{CFD9B116-CA24-49A1-BF36-84ED70DBF3FA}" sibTransId="{8CE57EB9-2470-45D6-9B99-BEB12878FDA4}"/>
    <dgm:cxn modelId="{258C607F-41E4-4C3B-9C91-21178C7050E4}" srcId="{A0BE075F-4A87-42EB-B944-3329E08B66FA}" destId="{A3E956C4-543D-4A45-9747-98DD92EC5D4C}" srcOrd="0" destOrd="0" parTransId="{BF0220BF-1F56-403A-A3BD-D6A762433B08}" sibTransId="{E6269E3B-D8AE-44FA-9A11-B82948183691}"/>
    <dgm:cxn modelId="{3349CBB3-92E1-4044-A846-1CC642EDD442}" type="presOf" srcId="{60E1110F-17B9-4B86-B6E0-988110E07D8D}" destId="{0123D235-E29E-4AF1-BC8D-61504131A25A}" srcOrd="0" destOrd="0" presId="urn:microsoft.com/office/officeart/2005/8/layout/orgChart1"/>
    <dgm:cxn modelId="{7D1F990B-FEEA-40BE-AC6D-EB527EC8B08D}" type="presOf" srcId="{467E873F-4B85-4AA5-939E-888862B96AF8}" destId="{4B343D8B-A81B-488A-B5E8-5B7C00E0E849}" srcOrd="1" destOrd="0" presId="urn:microsoft.com/office/officeart/2005/8/layout/orgChart1"/>
    <dgm:cxn modelId="{D0C86A15-5B6B-4907-A3F6-D2D79FD00BFF}" type="presOf" srcId="{09223BFE-D2B4-408C-8734-5CE02A4594C1}" destId="{F574002E-984B-4E7A-8938-AE7EA52C7AC0}" srcOrd="0" destOrd="0" presId="urn:microsoft.com/office/officeart/2005/8/layout/orgChart1"/>
    <dgm:cxn modelId="{341DEBCA-E9AC-4219-99F4-83803024B833}" type="presOf" srcId="{0E45CDD5-15E5-4E72-936E-540DCAEA2CDB}" destId="{A8A5E159-713E-4122-802E-318BF71D9813}" srcOrd="0" destOrd="0" presId="urn:microsoft.com/office/officeart/2005/8/layout/orgChart1"/>
    <dgm:cxn modelId="{A14B4EC9-5D80-47F5-B475-38A0906AF926}" type="presOf" srcId="{4B8F5679-2D68-4B76-BA2C-CA960D789826}" destId="{1F1E3925-23C0-4470-BC25-5212A0C470E7}" srcOrd="1" destOrd="0" presId="urn:microsoft.com/office/officeart/2005/8/layout/orgChart1"/>
    <dgm:cxn modelId="{FFF4D7E0-23AA-412E-BCE4-5DCA26523CE2}" srcId="{00D34ACC-3E4C-4143-A805-A6857A1B90D6}" destId="{35BD6028-1EE9-402E-8670-D7129625E829}" srcOrd="1" destOrd="0" parTransId="{71FA3A06-25EB-4D28-A1AC-30A10FF3AB38}" sibTransId="{A4177CF3-4706-4D7C-9A64-1F5F7CDD2338}"/>
    <dgm:cxn modelId="{CCE73615-0C4F-4D46-80A5-7B3B0962CE46}" type="presOf" srcId="{3BDDD3CE-D844-4424-AD83-9B1E2B24E199}" destId="{37898D13-DF69-456F-BE59-3E051A0C4913}" srcOrd="0" destOrd="0" presId="urn:microsoft.com/office/officeart/2005/8/layout/orgChart1"/>
    <dgm:cxn modelId="{935ADCB0-1FE2-472C-A615-B1BE21918C91}" type="presOf" srcId="{00D34ACC-3E4C-4143-A805-A6857A1B90D6}" destId="{114152A5-1AC4-4E1F-BAE2-08D6376BABE3}" srcOrd="0" destOrd="0" presId="urn:microsoft.com/office/officeart/2005/8/layout/orgChart1"/>
    <dgm:cxn modelId="{4CB298DA-1629-4F6C-A821-07B193C15FDA}" srcId="{A0BE075F-4A87-42EB-B944-3329E08B66FA}" destId="{0E295468-298C-492A-AA55-06E686599699}" srcOrd="2" destOrd="0" parTransId="{0793C0D6-1705-4E6D-8CE4-666FF5CCC4E3}" sibTransId="{B129F1E5-276B-45ED-9282-F3B3F5B2A896}"/>
    <dgm:cxn modelId="{E77E65BB-B1A6-472C-A1BB-21626BF7A86E}" srcId="{18AC2674-052E-4FC9-B5E1-65F936B6D072}" destId="{4B8F5679-2D68-4B76-BA2C-CA960D789826}" srcOrd="1" destOrd="0" parTransId="{F8B791BD-0596-4E0A-AAAF-2970939253B8}" sibTransId="{044BBEFC-4A10-4503-BADE-82B0A0B8BDD3}"/>
    <dgm:cxn modelId="{78AC503C-C589-4AAC-9D27-6BC0B710CED2}" srcId="{18AC2674-052E-4FC9-B5E1-65F936B6D072}" destId="{C946DAE7-D623-4D0E-A58E-A0444B9E89AC}" srcOrd="3" destOrd="0" parTransId="{EEE502EB-41D8-415F-A234-3999DC087FE4}" sibTransId="{10190768-92D6-4077-BA78-689B8793C015}"/>
    <dgm:cxn modelId="{ED18925F-C8FA-4D81-AF81-3CEE4E765054}" type="presOf" srcId="{A3E956C4-543D-4A45-9747-98DD92EC5D4C}" destId="{BEDC1912-00DC-49D7-B94A-5A30310733C8}" srcOrd="1" destOrd="0" presId="urn:microsoft.com/office/officeart/2005/8/layout/orgChart1"/>
    <dgm:cxn modelId="{DEA1F42A-1C0C-4B19-8BF6-74FAD6EF0EB2}" type="presOf" srcId="{60C1A117-5559-420E-AD94-5F89233561F4}" destId="{8CA29CA4-318E-478D-AE33-8E5AFB0678CA}" srcOrd="0" destOrd="0" presId="urn:microsoft.com/office/officeart/2005/8/layout/orgChart1"/>
    <dgm:cxn modelId="{BFDEAE5C-9589-4183-AABD-B8719D90C8D3}" type="presOf" srcId="{CFD9B116-CA24-49A1-BF36-84ED70DBF3FA}" destId="{ADE92D40-B792-41A0-9D13-F1F9D4F58DCB}" srcOrd="0" destOrd="0" presId="urn:microsoft.com/office/officeart/2005/8/layout/orgChart1"/>
    <dgm:cxn modelId="{B028DC9B-6194-4D06-BDC7-66BFD85071DA}" type="presOf" srcId="{50EDEE35-8C5B-48AB-A95B-CDB1259BEF3D}" destId="{CD885E5D-955A-41BF-A0D9-D607C78A4ABA}" srcOrd="0" destOrd="0" presId="urn:microsoft.com/office/officeart/2005/8/layout/orgChart1"/>
    <dgm:cxn modelId="{4E9788E8-4FF9-410C-9CEC-B5455BD992FA}" type="presOf" srcId="{60E1110F-17B9-4B86-B6E0-988110E07D8D}" destId="{EA93F9D8-9269-447F-B864-1FD2F10F8FEE}" srcOrd="1" destOrd="0" presId="urn:microsoft.com/office/officeart/2005/8/layout/orgChart1"/>
    <dgm:cxn modelId="{CE370681-EA2A-46B4-9AFD-C4739209BA3E}" type="presOf" srcId="{21C58480-4FBD-4BD7-A162-1B010B7CE57D}" destId="{A26486EC-DB68-4A19-9CDB-2D2E069B00DC}" srcOrd="0" destOrd="0" presId="urn:microsoft.com/office/officeart/2005/8/layout/orgChart1"/>
    <dgm:cxn modelId="{FC30F716-6D24-41BF-9A6C-C081229BAB96}" type="presOf" srcId="{F8B791BD-0596-4E0A-AAAF-2970939253B8}" destId="{B3683940-C5A4-4DCF-93D3-2BC782ECC189}" srcOrd="0" destOrd="0" presId="urn:microsoft.com/office/officeart/2005/8/layout/orgChart1"/>
    <dgm:cxn modelId="{73C7CCE8-94B9-4D4B-B71B-11E9DE65E0B8}" type="presOf" srcId="{38C7CED9-216D-41D2-B621-C58EF53B8590}" destId="{B0CC366C-BAB7-48CD-8FBA-387DA878AFA0}" srcOrd="0" destOrd="0" presId="urn:microsoft.com/office/officeart/2005/8/layout/orgChart1"/>
    <dgm:cxn modelId="{2ABE953B-E282-42F8-80C6-7F0157015B8E}" type="presOf" srcId="{00D34ACC-3E4C-4143-A805-A6857A1B90D6}" destId="{A30CCED3-4090-4E04-94FE-D03771098601}" srcOrd="1" destOrd="0" presId="urn:microsoft.com/office/officeart/2005/8/layout/orgChart1"/>
    <dgm:cxn modelId="{53E12C91-D15B-42B3-9CC2-E0B6B749BEBE}" type="presOf" srcId="{A0BE075F-4A87-42EB-B944-3329E08B66FA}" destId="{7D8EEAEB-45D0-4740-9842-FE81F9D7F9B0}" srcOrd="0" destOrd="0" presId="urn:microsoft.com/office/officeart/2005/8/layout/orgChart1"/>
    <dgm:cxn modelId="{ADEEF068-7BB9-45FA-8BA2-323F3B7ED833}" type="presOf" srcId="{97045021-0660-429D-A936-9668F45254D8}" destId="{FA4C36D7-1A80-4ADC-8AB3-9B40B73F9759}" srcOrd="0" destOrd="0" presId="urn:microsoft.com/office/officeart/2005/8/layout/orgChart1"/>
    <dgm:cxn modelId="{535D325A-BC36-4D31-A151-E9F5DA96751F}" type="presOf" srcId="{3BDDD3CE-D844-4424-AD83-9B1E2B24E199}" destId="{79427055-1DBB-4D34-A970-E824B66357F4}" srcOrd="1" destOrd="0" presId="urn:microsoft.com/office/officeart/2005/8/layout/orgChart1"/>
    <dgm:cxn modelId="{A2B19F05-E556-4D90-9C5A-5F27294D10B4}" srcId="{00D34ACC-3E4C-4143-A805-A6857A1B90D6}" destId="{60E1110F-17B9-4B86-B6E0-988110E07D8D}" srcOrd="2" destOrd="0" parTransId="{97045021-0660-429D-A936-9668F45254D8}" sibTransId="{56E6E74E-D32C-4850-9D5D-D333C7C72699}"/>
    <dgm:cxn modelId="{5A20700F-8B02-4208-8D84-DB661FA1AD77}" type="presOf" srcId="{988049E0-B3AC-47C8-9F8D-2442E83105DF}" destId="{E35EDC1D-4AAA-4007-8BFE-5A67292D26A3}" srcOrd="1" destOrd="0" presId="urn:microsoft.com/office/officeart/2005/8/layout/orgChart1"/>
    <dgm:cxn modelId="{2564086A-D92C-4291-822E-59AB073B63A9}" srcId="{18AC2674-052E-4FC9-B5E1-65F936B6D072}" destId="{467E873F-4B85-4AA5-939E-888862B96AF8}" srcOrd="0" destOrd="0" parTransId="{09223BFE-D2B4-408C-8734-5CE02A4594C1}" sibTransId="{D763624E-4A56-4BFF-A24A-099D6DEC22D4}"/>
    <dgm:cxn modelId="{EED1905D-ABB5-433B-B1A2-231777949B4A}" type="presOf" srcId="{D810DA5C-E6FE-4067-9F68-4A1A6E84D05E}" destId="{AA594643-2628-4EED-8F52-877EDBA4546F}" srcOrd="0" destOrd="0" presId="urn:microsoft.com/office/officeart/2005/8/layout/orgChart1"/>
    <dgm:cxn modelId="{1A6A8EE5-7A3E-4181-B74D-9E064C702CE4}" type="presOf" srcId="{71FA3A06-25EB-4D28-A1AC-30A10FF3AB38}" destId="{E5A7076A-1943-41EF-87ED-46E2957A267A}" srcOrd="0" destOrd="0" presId="urn:microsoft.com/office/officeart/2005/8/layout/orgChart1"/>
    <dgm:cxn modelId="{FC968EA2-6C9D-4A00-9A63-8ACA4183A5EF}" srcId="{00D34ACC-3E4C-4143-A805-A6857A1B90D6}" destId="{988049E0-B3AC-47C8-9F8D-2442E83105DF}" srcOrd="0" destOrd="0" parTransId="{21C58480-4FBD-4BD7-A162-1B010B7CE57D}" sibTransId="{96254BE6-1A0A-4C84-8E72-55BA32F9CA33}"/>
    <dgm:cxn modelId="{B5247F71-23ED-439A-94EC-B6B9922FF0BF}" srcId="{A0BE075F-4A87-42EB-B944-3329E08B66FA}" destId="{60C1A117-5559-420E-AD94-5F89233561F4}" srcOrd="1" destOrd="0" parTransId="{4DA82FA4-57F7-4571-84C0-62C5895FEA83}" sibTransId="{6A79E979-F409-479B-8092-13D143F89F20}"/>
    <dgm:cxn modelId="{BDD6CE4E-A8D1-4D09-92FB-8D42C351EC38}" type="presOf" srcId="{60C1A117-5559-420E-AD94-5F89233561F4}" destId="{8B075DA2-8D3E-449D-9FEE-1BC71B7015CE}" srcOrd="1" destOrd="0" presId="urn:microsoft.com/office/officeart/2005/8/layout/orgChart1"/>
    <dgm:cxn modelId="{2E2BA99B-ED8E-46B5-AC10-BDB92845D95D}" type="presOf" srcId="{A0BE075F-4A87-42EB-B944-3329E08B66FA}" destId="{93849524-0014-435E-8306-85C81C1FE850}" srcOrd="1" destOrd="0" presId="urn:microsoft.com/office/officeart/2005/8/layout/orgChart1"/>
    <dgm:cxn modelId="{18FC24F7-3A33-419B-8A27-5D8FDED335B1}" type="presOf" srcId="{C946DAE7-D623-4D0E-A58E-A0444B9E89AC}" destId="{270437D7-88D1-4DE5-9B5B-A5077D5FE231}" srcOrd="1" destOrd="0" presId="urn:microsoft.com/office/officeart/2005/8/layout/orgChart1"/>
    <dgm:cxn modelId="{A65F40E2-8575-4B72-9FC4-34BA9E189E44}" type="presOf" srcId="{0E295468-298C-492A-AA55-06E686599699}" destId="{368F32FC-F60B-424F-B120-4124DA551813}" srcOrd="0" destOrd="0" presId="urn:microsoft.com/office/officeart/2005/8/layout/orgChart1"/>
    <dgm:cxn modelId="{3B0E6FE2-6A32-4B3C-BB16-96AB61A6C544}" type="presOf" srcId="{467E873F-4B85-4AA5-939E-888862B96AF8}" destId="{EFBBA75D-30E4-4845-8EC4-FD5AB16DC2EA}" srcOrd="0" destOrd="0" presId="urn:microsoft.com/office/officeart/2005/8/layout/orgChart1"/>
    <dgm:cxn modelId="{95C4ECEF-3393-4C0B-86BF-4F8A18D4B0AD}" type="presOf" srcId="{18AC2674-052E-4FC9-B5E1-65F936B6D072}" destId="{060E383B-8997-4B39-B8E9-D70A3C2A0DF8}" srcOrd="0" destOrd="0" presId="urn:microsoft.com/office/officeart/2005/8/layout/orgChart1"/>
    <dgm:cxn modelId="{B0D293AB-4D6C-4EDD-B548-78EC2BECF5AF}" type="presOf" srcId="{0E295468-298C-492A-AA55-06E686599699}" destId="{D1F3DAFA-FB03-4185-A5FF-445FE9DB9BF5}" srcOrd="1" destOrd="0" presId="urn:microsoft.com/office/officeart/2005/8/layout/orgChart1"/>
    <dgm:cxn modelId="{53BB7F36-4588-46FC-B2A9-64F1F1B52798}" type="presOf" srcId="{18AC2674-052E-4FC9-B5E1-65F936B6D072}" destId="{7596AFFF-E1D0-441A-88DA-56C7BE1E40A4}" srcOrd="1" destOrd="0" presId="urn:microsoft.com/office/officeart/2005/8/layout/orgChart1"/>
    <dgm:cxn modelId="{378EC24E-BB93-4CFF-8FAC-134C5314A0DB}" srcId="{18AC2674-052E-4FC9-B5E1-65F936B6D072}" destId="{3BDDD3CE-D844-4424-AD83-9B1E2B24E199}" srcOrd="2" destOrd="0" parTransId="{D810DA5C-E6FE-4067-9F68-4A1A6E84D05E}" sibTransId="{0C5F7F30-F2B5-4D0A-BF58-E47FDEEDB4D2}"/>
    <dgm:cxn modelId="{D7A0DED0-46B2-4468-8769-511EBE8AAD50}" type="presOf" srcId="{DF7AE46D-6950-4941-BA50-7D0EA52ADD06}" destId="{E03ED932-89E5-467F-921A-A445FEEE7DB3}" srcOrd="0" destOrd="0" presId="urn:microsoft.com/office/officeart/2005/8/layout/orgChart1"/>
    <dgm:cxn modelId="{E77A0DDE-E0A3-4202-8EDF-E6B03892E9D1}" srcId="{38C7CED9-216D-41D2-B621-C58EF53B8590}" destId="{18AC2674-052E-4FC9-B5E1-65F936B6D072}" srcOrd="0" destOrd="0" parTransId="{50EDEE35-8C5B-48AB-A95B-CDB1259BEF3D}" sibTransId="{30DEF940-811E-4E09-A93D-9F9A7B3FD59E}"/>
    <dgm:cxn modelId="{BE0A74D6-11AF-420F-BA41-0D46486B5E34}" type="presOf" srcId="{A3E956C4-543D-4A45-9747-98DD92EC5D4C}" destId="{8A9BC1FE-67D6-4F5A-BB79-838202D2D440}" srcOrd="0" destOrd="0" presId="urn:microsoft.com/office/officeart/2005/8/layout/orgChart1"/>
    <dgm:cxn modelId="{892F68FD-8FDD-4475-A6ED-DDA167C1449B}" srcId="{38C7CED9-216D-41D2-B621-C58EF53B8590}" destId="{A0BE075F-4A87-42EB-B944-3329E08B66FA}" srcOrd="2" destOrd="0" parTransId="{DF7AE46D-6950-4941-BA50-7D0EA52ADD06}" sibTransId="{06A8407E-BFB5-4714-912C-716EF04DC592}"/>
    <dgm:cxn modelId="{64A1939E-3625-4107-BAC4-281CFBEFDC35}" type="presOf" srcId="{0793C0D6-1705-4E6D-8CE4-666FF5CCC4E3}" destId="{149AE5D1-E68B-4E01-BD72-405B0EF8FB0B}" srcOrd="0" destOrd="0" presId="urn:microsoft.com/office/officeart/2005/8/layout/orgChart1"/>
    <dgm:cxn modelId="{FA8EA25D-BCAC-4C37-BFF4-3D9524AB50FB}" type="presOf" srcId="{35BD6028-1EE9-402E-8670-D7129625E829}" destId="{66D66072-CA05-46FD-9653-2A08FC7F2E0E}" srcOrd="0" destOrd="0" presId="urn:microsoft.com/office/officeart/2005/8/layout/orgChart1"/>
    <dgm:cxn modelId="{CEE76AB4-CB41-471B-9006-91DDD0063439}" type="presOf" srcId="{4DA82FA4-57F7-4571-84C0-62C5895FEA83}" destId="{C7559329-4227-4BFF-83B1-AC755DF7B66A}" srcOrd="0" destOrd="0" presId="urn:microsoft.com/office/officeart/2005/8/layout/orgChart1"/>
    <dgm:cxn modelId="{253857DF-ED23-4BC6-BEE5-252A2C02EBE8}" type="presOf" srcId="{4B8F5679-2D68-4B76-BA2C-CA960D789826}" destId="{4526378F-156F-4383-B08C-AA0A7FA22C47}" srcOrd="0" destOrd="0" presId="urn:microsoft.com/office/officeart/2005/8/layout/orgChart1"/>
    <dgm:cxn modelId="{7A1D030D-E611-4E44-9061-9E3175260FD1}" type="presParOf" srcId="{A8A5E159-713E-4122-802E-318BF71D9813}" destId="{0B1A5E10-A836-4E4A-A6EB-856A8F45A4E8}" srcOrd="0" destOrd="0" presId="urn:microsoft.com/office/officeart/2005/8/layout/orgChart1"/>
    <dgm:cxn modelId="{3B773B2B-5B61-48B5-A67D-785B168694DD}" type="presParOf" srcId="{0B1A5E10-A836-4E4A-A6EB-856A8F45A4E8}" destId="{1718E0FC-3B56-43B7-AE92-E056306C1F2A}" srcOrd="0" destOrd="0" presId="urn:microsoft.com/office/officeart/2005/8/layout/orgChart1"/>
    <dgm:cxn modelId="{7353C296-0EA8-4133-AF7E-6A5417DA6ADC}" type="presParOf" srcId="{1718E0FC-3B56-43B7-AE92-E056306C1F2A}" destId="{B0CC366C-BAB7-48CD-8FBA-387DA878AFA0}" srcOrd="0" destOrd="0" presId="urn:microsoft.com/office/officeart/2005/8/layout/orgChart1"/>
    <dgm:cxn modelId="{D409570C-7E60-4BB6-8DA2-7362173D39BF}" type="presParOf" srcId="{1718E0FC-3B56-43B7-AE92-E056306C1F2A}" destId="{1353CD0B-E419-469F-9F26-7F75A539EF20}" srcOrd="1" destOrd="0" presId="urn:microsoft.com/office/officeart/2005/8/layout/orgChart1"/>
    <dgm:cxn modelId="{1869B766-735E-4FF5-8699-36059121ADC6}" type="presParOf" srcId="{0B1A5E10-A836-4E4A-A6EB-856A8F45A4E8}" destId="{748CE228-D00F-4AEC-BC82-A1409A1F1B70}" srcOrd="1" destOrd="0" presId="urn:microsoft.com/office/officeart/2005/8/layout/orgChart1"/>
    <dgm:cxn modelId="{BF969063-3352-4E57-9039-D57345B2A0F4}" type="presParOf" srcId="{748CE228-D00F-4AEC-BC82-A1409A1F1B70}" destId="{CD885E5D-955A-41BF-A0D9-D607C78A4ABA}" srcOrd="0" destOrd="0" presId="urn:microsoft.com/office/officeart/2005/8/layout/orgChart1"/>
    <dgm:cxn modelId="{C673157E-D868-4079-957F-D7415155A4CE}" type="presParOf" srcId="{748CE228-D00F-4AEC-BC82-A1409A1F1B70}" destId="{C8C32C41-5062-4025-BE1F-1B77EC9CFF91}" srcOrd="1" destOrd="0" presId="urn:microsoft.com/office/officeart/2005/8/layout/orgChart1"/>
    <dgm:cxn modelId="{C7A80C8F-3712-459D-A7A0-CA7472D05BFC}" type="presParOf" srcId="{C8C32C41-5062-4025-BE1F-1B77EC9CFF91}" destId="{6F34C631-1395-4A72-91B6-C83FC50A319A}" srcOrd="0" destOrd="0" presId="urn:microsoft.com/office/officeart/2005/8/layout/orgChart1"/>
    <dgm:cxn modelId="{34A3B5C8-3B1D-4FC9-A13A-1D4449BCFCAD}" type="presParOf" srcId="{6F34C631-1395-4A72-91B6-C83FC50A319A}" destId="{060E383B-8997-4B39-B8E9-D70A3C2A0DF8}" srcOrd="0" destOrd="0" presId="urn:microsoft.com/office/officeart/2005/8/layout/orgChart1"/>
    <dgm:cxn modelId="{956A3143-08EB-4F23-B100-A3F4E979367A}" type="presParOf" srcId="{6F34C631-1395-4A72-91B6-C83FC50A319A}" destId="{7596AFFF-E1D0-441A-88DA-56C7BE1E40A4}" srcOrd="1" destOrd="0" presId="urn:microsoft.com/office/officeart/2005/8/layout/orgChart1"/>
    <dgm:cxn modelId="{9C419501-43E8-49A3-8A25-E9A3E7613D1B}" type="presParOf" srcId="{C8C32C41-5062-4025-BE1F-1B77EC9CFF91}" destId="{96BBF79F-94DB-4C79-B176-64343A0F32F1}" srcOrd="1" destOrd="0" presId="urn:microsoft.com/office/officeart/2005/8/layout/orgChart1"/>
    <dgm:cxn modelId="{E800E89C-D05C-43EF-B660-F1EE999DA9A1}" type="presParOf" srcId="{96BBF79F-94DB-4C79-B176-64343A0F32F1}" destId="{F574002E-984B-4E7A-8938-AE7EA52C7AC0}" srcOrd="0" destOrd="0" presId="urn:microsoft.com/office/officeart/2005/8/layout/orgChart1"/>
    <dgm:cxn modelId="{47E2D5A9-F137-4CBD-98FA-87A608CB9E26}" type="presParOf" srcId="{96BBF79F-94DB-4C79-B176-64343A0F32F1}" destId="{2195DFFA-AE31-4076-8E93-98BCB65112F3}" srcOrd="1" destOrd="0" presId="urn:microsoft.com/office/officeart/2005/8/layout/orgChart1"/>
    <dgm:cxn modelId="{CD9EA9C6-00EC-4091-9E76-678C6B1EB89E}" type="presParOf" srcId="{2195DFFA-AE31-4076-8E93-98BCB65112F3}" destId="{75395AD2-6CA8-4FBC-A8D5-37B7F1603A95}" srcOrd="0" destOrd="0" presId="urn:microsoft.com/office/officeart/2005/8/layout/orgChart1"/>
    <dgm:cxn modelId="{8E617DCC-C3C8-4D03-954B-1DC8C4EE8006}" type="presParOf" srcId="{75395AD2-6CA8-4FBC-A8D5-37B7F1603A95}" destId="{EFBBA75D-30E4-4845-8EC4-FD5AB16DC2EA}" srcOrd="0" destOrd="0" presId="urn:microsoft.com/office/officeart/2005/8/layout/orgChart1"/>
    <dgm:cxn modelId="{1A7B1E62-2135-4C7E-81AE-C7D28E395247}" type="presParOf" srcId="{75395AD2-6CA8-4FBC-A8D5-37B7F1603A95}" destId="{4B343D8B-A81B-488A-B5E8-5B7C00E0E849}" srcOrd="1" destOrd="0" presId="urn:microsoft.com/office/officeart/2005/8/layout/orgChart1"/>
    <dgm:cxn modelId="{4A434BDA-777C-47A6-A1C3-10A1760B1C0C}" type="presParOf" srcId="{2195DFFA-AE31-4076-8E93-98BCB65112F3}" destId="{09AEFDAD-63A1-4BBF-A3F3-7C4A0AF624E5}" srcOrd="1" destOrd="0" presId="urn:microsoft.com/office/officeart/2005/8/layout/orgChart1"/>
    <dgm:cxn modelId="{7FEE7D8C-ACBB-4359-BD71-B8368BA2C2D9}" type="presParOf" srcId="{2195DFFA-AE31-4076-8E93-98BCB65112F3}" destId="{D4EEF96D-C8A0-40EE-97CE-65A9FFAB728C}" srcOrd="2" destOrd="0" presId="urn:microsoft.com/office/officeart/2005/8/layout/orgChart1"/>
    <dgm:cxn modelId="{47A215D4-F713-486A-9372-DCAE46900E74}" type="presParOf" srcId="{96BBF79F-94DB-4C79-B176-64343A0F32F1}" destId="{B3683940-C5A4-4DCF-93D3-2BC782ECC189}" srcOrd="2" destOrd="0" presId="urn:microsoft.com/office/officeart/2005/8/layout/orgChart1"/>
    <dgm:cxn modelId="{1CEA6A7D-BA3A-49A6-B781-B7FE19017DCE}" type="presParOf" srcId="{96BBF79F-94DB-4C79-B176-64343A0F32F1}" destId="{7CA46A22-3F27-4D48-BBA8-5F47C5CEA937}" srcOrd="3" destOrd="0" presId="urn:microsoft.com/office/officeart/2005/8/layout/orgChart1"/>
    <dgm:cxn modelId="{244157D6-931F-45BF-8095-B8852102D26B}" type="presParOf" srcId="{7CA46A22-3F27-4D48-BBA8-5F47C5CEA937}" destId="{7AD571D8-31B0-4E08-82F1-D2F58DA9BCEE}" srcOrd="0" destOrd="0" presId="urn:microsoft.com/office/officeart/2005/8/layout/orgChart1"/>
    <dgm:cxn modelId="{DC27DDC6-BE84-4E11-9554-09E354B71103}" type="presParOf" srcId="{7AD571D8-31B0-4E08-82F1-D2F58DA9BCEE}" destId="{4526378F-156F-4383-B08C-AA0A7FA22C47}" srcOrd="0" destOrd="0" presId="urn:microsoft.com/office/officeart/2005/8/layout/orgChart1"/>
    <dgm:cxn modelId="{DBDC1BD6-6C31-4EFE-971A-979C4B451179}" type="presParOf" srcId="{7AD571D8-31B0-4E08-82F1-D2F58DA9BCEE}" destId="{1F1E3925-23C0-4470-BC25-5212A0C470E7}" srcOrd="1" destOrd="0" presId="urn:microsoft.com/office/officeart/2005/8/layout/orgChart1"/>
    <dgm:cxn modelId="{94A89FF4-0F01-4B59-8D96-6A7B461F632C}" type="presParOf" srcId="{7CA46A22-3F27-4D48-BBA8-5F47C5CEA937}" destId="{E1119E77-0624-465F-A6BF-A67B81E7F20E}" srcOrd="1" destOrd="0" presId="urn:microsoft.com/office/officeart/2005/8/layout/orgChart1"/>
    <dgm:cxn modelId="{8368D96D-B85F-4737-8621-D384AA2FF98F}" type="presParOf" srcId="{7CA46A22-3F27-4D48-BBA8-5F47C5CEA937}" destId="{EFE31FE1-9357-43E1-BA75-81E719D59429}" srcOrd="2" destOrd="0" presId="urn:microsoft.com/office/officeart/2005/8/layout/orgChart1"/>
    <dgm:cxn modelId="{5C97AD0E-ADCB-44FB-8F6A-F512A0C8BC9F}" type="presParOf" srcId="{96BBF79F-94DB-4C79-B176-64343A0F32F1}" destId="{AA594643-2628-4EED-8F52-877EDBA4546F}" srcOrd="4" destOrd="0" presId="urn:microsoft.com/office/officeart/2005/8/layout/orgChart1"/>
    <dgm:cxn modelId="{7A223DB2-BEF6-4884-B168-502A68CDE544}" type="presParOf" srcId="{96BBF79F-94DB-4C79-B176-64343A0F32F1}" destId="{803299EA-235F-426D-84FE-0554F3D43F6F}" srcOrd="5" destOrd="0" presId="urn:microsoft.com/office/officeart/2005/8/layout/orgChart1"/>
    <dgm:cxn modelId="{45CA3970-C144-4CBE-B5DF-2A27DBE783B0}" type="presParOf" srcId="{803299EA-235F-426D-84FE-0554F3D43F6F}" destId="{0CC8ABD7-9393-47D5-81DC-9A2D3037ACD5}" srcOrd="0" destOrd="0" presId="urn:microsoft.com/office/officeart/2005/8/layout/orgChart1"/>
    <dgm:cxn modelId="{99F530A8-FBA5-4DE8-9065-499CD678C732}" type="presParOf" srcId="{0CC8ABD7-9393-47D5-81DC-9A2D3037ACD5}" destId="{37898D13-DF69-456F-BE59-3E051A0C4913}" srcOrd="0" destOrd="0" presId="urn:microsoft.com/office/officeart/2005/8/layout/orgChart1"/>
    <dgm:cxn modelId="{ADA8FF45-7CD9-4243-A129-334DF8B86976}" type="presParOf" srcId="{0CC8ABD7-9393-47D5-81DC-9A2D3037ACD5}" destId="{79427055-1DBB-4D34-A970-E824B66357F4}" srcOrd="1" destOrd="0" presId="urn:microsoft.com/office/officeart/2005/8/layout/orgChart1"/>
    <dgm:cxn modelId="{9C41A541-D5E8-424C-AF11-A437F99EFFF2}" type="presParOf" srcId="{803299EA-235F-426D-84FE-0554F3D43F6F}" destId="{08D8ECFB-1BF1-412B-8B9C-D9F925D32522}" srcOrd="1" destOrd="0" presId="urn:microsoft.com/office/officeart/2005/8/layout/orgChart1"/>
    <dgm:cxn modelId="{AC8A5725-AE6E-4F3E-BE24-EE4A82F51FF3}" type="presParOf" srcId="{803299EA-235F-426D-84FE-0554F3D43F6F}" destId="{97A58BA6-6601-431D-8C92-9AA850E03B2B}" srcOrd="2" destOrd="0" presId="urn:microsoft.com/office/officeart/2005/8/layout/orgChart1"/>
    <dgm:cxn modelId="{D24BF422-BDBD-46DB-B86A-34FFA81087EF}" type="presParOf" srcId="{96BBF79F-94DB-4C79-B176-64343A0F32F1}" destId="{9BFFB573-6C90-44C3-A7F6-F92CBF335B68}" srcOrd="6" destOrd="0" presId="urn:microsoft.com/office/officeart/2005/8/layout/orgChart1"/>
    <dgm:cxn modelId="{596C811D-51DC-461E-BC4D-A4563D07070D}" type="presParOf" srcId="{96BBF79F-94DB-4C79-B176-64343A0F32F1}" destId="{81A6456C-4F9C-4496-9E24-5C429DED7BAA}" srcOrd="7" destOrd="0" presId="urn:microsoft.com/office/officeart/2005/8/layout/orgChart1"/>
    <dgm:cxn modelId="{AC1F14F4-6F14-413B-8812-7909F3A43CBB}" type="presParOf" srcId="{81A6456C-4F9C-4496-9E24-5C429DED7BAA}" destId="{39596857-17D3-448F-A1D7-5CAF5FE518F6}" srcOrd="0" destOrd="0" presId="urn:microsoft.com/office/officeart/2005/8/layout/orgChart1"/>
    <dgm:cxn modelId="{EAE97E36-265E-4274-91FF-5B77897F3C45}" type="presParOf" srcId="{39596857-17D3-448F-A1D7-5CAF5FE518F6}" destId="{4A0B9139-0097-41C5-AA2D-13F1041A50C8}" srcOrd="0" destOrd="0" presId="urn:microsoft.com/office/officeart/2005/8/layout/orgChart1"/>
    <dgm:cxn modelId="{3A77DAE6-E810-4A1F-B438-4E87186B78C5}" type="presParOf" srcId="{39596857-17D3-448F-A1D7-5CAF5FE518F6}" destId="{270437D7-88D1-4DE5-9B5B-A5077D5FE231}" srcOrd="1" destOrd="0" presId="urn:microsoft.com/office/officeart/2005/8/layout/orgChart1"/>
    <dgm:cxn modelId="{1B146D23-B7F1-4293-BFA2-CE4C75D20D7F}" type="presParOf" srcId="{81A6456C-4F9C-4496-9E24-5C429DED7BAA}" destId="{97C93713-B36A-4A9B-BCDF-01332D5516C6}" srcOrd="1" destOrd="0" presId="urn:microsoft.com/office/officeart/2005/8/layout/orgChart1"/>
    <dgm:cxn modelId="{CFF26497-59B9-4C52-A772-F2392762DF21}" type="presParOf" srcId="{81A6456C-4F9C-4496-9E24-5C429DED7BAA}" destId="{9BA292FD-FD4A-41E6-9817-3AB46FE29620}" srcOrd="2" destOrd="0" presId="urn:microsoft.com/office/officeart/2005/8/layout/orgChart1"/>
    <dgm:cxn modelId="{E92BB6B6-0CF0-49BB-B938-5C501287CAC7}" type="presParOf" srcId="{C8C32C41-5062-4025-BE1F-1B77EC9CFF91}" destId="{9A0F7319-4A8C-4003-BCDA-F9E701774C4A}" srcOrd="2" destOrd="0" presId="urn:microsoft.com/office/officeart/2005/8/layout/orgChart1"/>
    <dgm:cxn modelId="{9F9059C0-1F34-423E-92C9-10019336C088}" type="presParOf" srcId="{748CE228-D00F-4AEC-BC82-A1409A1F1B70}" destId="{ADE92D40-B792-41A0-9D13-F1F9D4F58DCB}" srcOrd="2" destOrd="0" presId="urn:microsoft.com/office/officeart/2005/8/layout/orgChart1"/>
    <dgm:cxn modelId="{BE29952E-4453-47AB-AF40-FF94DA8CDB2B}" type="presParOf" srcId="{748CE228-D00F-4AEC-BC82-A1409A1F1B70}" destId="{A8D6DB05-8A52-43A5-B627-AF5F09C6CF37}" srcOrd="3" destOrd="0" presId="urn:microsoft.com/office/officeart/2005/8/layout/orgChart1"/>
    <dgm:cxn modelId="{249388F2-2DD4-4E92-A0EA-EA3CB90B54CD}" type="presParOf" srcId="{A8D6DB05-8A52-43A5-B627-AF5F09C6CF37}" destId="{D4193464-40BE-4CE3-A1F9-A57F358D85B9}" srcOrd="0" destOrd="0" presId="urn:microsoft.com/office/officeart/2005/8/layout/orgChart1"/>
    <dgm:cxn modelId="{79EA6655-C0DF-4D55-B8CB-412B4DB97E8C}" type="presParOf" srcId="{D4193464-40BE-4CE3-A1F9-A57F358D85B9}" destId="{114152A5-1AC4-4E1F-BAE2-08D6376BABE3}" srcOrd="0" destOrd="0" presId="urn:microsoft.com/office/officeart/2005/8/layout/orgChart1"/>
    <dgm:cxn modelId="{CB0B113B-9B98-42DC-A22F-CB4DD40E9069}" type="presParOf" srcId="{D4193464-40BE-4CE3-A1F9-A57F358D85B9}" destId="{A30CCED3-4090-4E04-94FE-D03771098601}" srcOrd="1" destOrd="0" presId="urn:microsoft.com/office/officeart/2005/8/layout/orgChart1"/>
    <dgm:cxn modelId="{E1A0186D-903D-4037-8842-96CD69EB52F7}" type="presParOf" srcId="{A8D6DB05-8A52-43A5-B627-AF5F09C6CF37}" destId="{F1208CCC-41FB-4214-9306-20B221457101}" srcOrd="1" destOrd="0" presId="urn:microsoft.com/office/officeart/2005/8/layout/orgChart1"/>
    <dgm:cxn modelId="{3D2801B7-0881-4C6E-8498-7003DB936F5E}" type="presParOf" srcId="{F1208CCC-41FB-4214-9306-20B221457101}" destId="{A26486EC-DB68-4A19-9CDB-2D2E069B00DC}" srcOrd="0" destOrd="0" presId="urn:microsoft.com/office/officeart/2005/8/layout/orgChart1"/>
    <dgm:cxn modelId="{A5E955DB-DAB9-4A40-8130-2A47F5E1E0D9}" type="presParOf" srcId="{F1208CCC-41FB-4214-9306-20B221457101}" destId="{31B6B8A8-705E-43A4-9CEA-8DC4D663C400}" srcOrd="1" destOrd="0" presId="urn:microsoft.com/office/officeart/2005/8/layout/orgChart1"/>
    <dgm:cxn modelId="{2E72F4DA-5412-42C2-BA27-076959D6E3B3}" type="presParOf" srcId="{31B6B8A8-705E-43A4-9CEA-8DC4D663C400}" destId="{BDF92847-4F78-4C79-88D8-3189D9FEA499}" srcOrd="0" destOrd="0" presId="urn:microsoft.com/office/officeart/2005/8/layout/orgChart1"/>
    <dgm:cxn modelId="{6F4794C5-0DAE-4657-85A1-A3BBA5943A2F}" type="presParOf" srcId="{BDF92847-4F78-4C79-88D8-3189D9FEA499}" destId="{298144D8-ABA7-4856-AA54-48FE4F808632}" srcOrd="0" destOrd="0" presId="urn:microsoft.com/office/officeart/2005/8/layout/orgChart1"/>
    <dgm:cxn modelId="{D32233EB-2F64-4395-ABC0-697C420B175C}" type="presParOf" srcId="{BDF92847-4F78-4C79-88D8-3189D9FEA499}" destId="{E35EDC1D-4AAA-4007-8BFE-5A67292D26A3}" srcOrd="1" destOrd="0" presId="urn:microsoft.com/office/officeart/2005/8/layout/orgChart1"/>
    <dgm:cxn modelId="{D39B6287-2465-41A5-8A1A-B786662E561F}" type="presParOf" srcId="{31B6B8A8-705E-43A4-9CEA-8DC4D663C400}" destId="{D2F31B27-B8A9-4A33-A68B-56C393D99D91}" srcOrd="1" destOrd="0" presId="urn:microsoft.com/office/officeart/2005/8/layout/orgChart1"/>
    <dgm:cxn modelId="{55A76990-77E6-4E55-B473-76F01CC74C4E}" type="presParOf" srcId="{31B6B8A8-705E-43A4-9CEA-8DC4D663C400}" destId="{4AB72390-5ACF-4FD9-AAFA-46FE8FE6A33A}" srcOrd="2" destOrd="0" presId="urn:microsoft.com/office/officeart/2005/8/layout/orgChart1"/>
    <dgm:cxn modelId="{DA6920B8-E865-4382-AA61-684F169D71D2}" type="presParOf" srcId="{F1208CCC-41FB-4214-9306-20B221457101}" destId="{E5A7076A-1943-41EF-87ED-46E2957A267A}" srcOrd="2" destOrd="0" presId="urn:microsoft.com/office/officeart/2005/8/layout/orgChart1"/>
    <dgm:cxn modelId="{9B846017-8CE2-41D5-ADAA-557F48DF4D0F}" type="presParOf" srcId="{F1208CCC-41FB-4214-9306-20B221457101}" destId="{71B9A3E2-47CA-4BA5-BFEF-FC36A7D91555}" srcOrd="3" destOrd="0" presId="urn:microsoft.com/office/officeart/2005/8/layout/orgChart1"/>
    <dgm:cxn modelId="{F1553528-675B-4092-8BA1-3B191FE42E68}" type="presParOf" srcId="{71B9A3E2-47CA-4BA5-BFEF-FC36A7D91555}" destId="{91F29C6B-DBBA-4899-9028-747DC3ADF413}" srcOrd="0" destOrd="0" presId="urn:microsoft.com/office/officeart/2005/8/layout/orgChart1"/>
    <dgm:cxn modelId="{3A706A05-A601-4368-84EC-0B66D5B996B8}" type="presParOf" srcId="{91F29C6B-DBBA-4899-9028-747DC3ADF413}" destId="{66D66072-CA05-46FD-9653-2A08FC7F2E0E}" srcOrd="0" destOrd="0" presId="urn:microsoft.com/office/officeart/2005/8/layout/orgChart1"/>
    <dgm:cxn modelId="{2B07F03A-86AE-4D47-B12A-0231FA3BCABF}" type="presParOf" srcId="{91F29C6B-DBBA-4899-9028-747DC3ADF413}" destId="{F3362B55-979D-4B73-94C3-BCD6CBF2576F}" srcOrd="1" destOrd="0" presId="urn:microsoft.com/office/officeart/2005/8/layout/orgChart1"/>
    <dgm:cxn modelId="{FAE198E8-9644-495F-B6EC-F7B60D7A0AD7}" type="presParOf" srcId="{71B9A3E2-47CA-4BA5-BFEF-FC36A7D91555}" destId="{90FA68DC-1F4A-4FE0-B4C4-84E48AECD382}" srcOrd="1" destOrd="0" presId="urn:microsoft.com/office/officeart/2005/8/layout/orgChart1"/>
    <dgm:cxn modelId="{A0AFA19B-9F89-4955-9319-14770C5FCAAE}" type="presParOf" srcId="{71B9A3E2-47CA-4BA5-BFEF-FC36A7D91555}" destId="{3233767A-851F-424C-B21D-FDCC5AE2FCA9}" srcOrd="2" destOrd="0" presId="urn:microsoft.com/office/officeart/2005/8/layout/orgChart1"/>
    <dgm:cxn modelId="{69EA2690-0B05-41E6-A538-54D75FB4C97C}" type="presParOf" srcId="{F1208CCC-41FB-4214-9306-20B221457101}" destId="{FA4C36D7-1A80-4ADC-8AB3-9B40B73F9759}" srcOrd="4" destOrd="0" presId="urn:microsoft.com/office/officeart/2005/8/layout/orgChart1"/>
    <dgm:cxn modelId="{6E54B431-C27A-438E-A9E1-FD2C1BA55694}" type="presParOf" srcId="{F1208CCC-41FB-4214-9306-20B221457101}" destId="{84E8BB65-011F-4A96-8FDE-A6EAADBCC0E2}" srcOrd="5" destOrd="0" presId="urn:microsoft.com/office/officeart/2005/8/layout/orgChart1"/>
    <dgm:cxn modelId="{12511036-83E7-43C3-9D0D-72FFBA00CD45}" type="presParOf" srcId="{84E8BB65-011F-4A96-8FDE-A6EAADBCC0E2}" destId="{3350EDC1-B21F-441B-8E6F-5BE3DDC45BEA}" srcOrd="0" destOrd="0" presId="urn:microsoft.com/office/officeart/2005/8/layout/orgChart1"/>
    <dgm:cxn modelId="{612DA279-B019-43B6-A0E6-4C2C5A4ECFF8}" type="presParOf" srcId="{3350EDC1-B21F-441B-8E6F-5BE3DDC45BEA}" destId="{0123D235-E29E-4AF1-BC8D-61504131A25A}" srcOrd="0" destOrd="0" presId="urn:microsoft.com/office/officeart/2005/8/layout/orgChart1"/>
    <dgm:cxn modelId="{3DD20D5D-825D-40A2-9C1A-E4ECA31B88D4}" type="presParOf" srcId="{3350EDC1-B21F-441B-8E6F-5BE3DDC45BEA}" destId="{EA93F9D8-9269-447F-B864-1FD2F10F8FEE}" srcOrd="1" destOrd="0" presId="urn:microsoft.com/office/officeart/2005/8/layout/orgChart1"/>
    <dgm:cxn modelId="{9FB6880D-BBB2-4929-BCCE-9FC3D3767495}" type="presParOf" srcId="{84E8BB65-011F-4A96-8FDE-A6EAADBCC0E2}" destId="{A806CD4F-4623-456D-B202-B04012E06745}" srcOrd="1" destOrd="0" presId="urn:microsoft.com/office/officeart/2005/8/layout/orgChart1"/>
    <dgm:cxn modelId="{A889C7F6-3A74-4841-99A6-ADA328F1B9CE}" type="presParOf" srcId="{84E8BB65-011F-4A96-8FDE-A6EAADBCC0E2}" destId="{5AF77FB2-8183-489B-B946-ADEA023AA4BC}" srcOrd="2" destOrd="0" presId="urn:microsoft.com/office/officeart/2005/8/layout/orgChart1"/>
    <dgm:cxn modelId="{6CE7B411-F3F5-4C5A-9A28-57989F3D8D8A}" type="presParOf" srcId="{A8D6DB05-8A52-43A5-B627-AF5F09C6CF37}" destId="{8BE1CF20-806F-4754-BB6C-F8CD7C58B709}" srcOrd="2" destOrd="0" presId="urn:microsoft.com/office/officeart/2005/8/layout/orgChart1"/>
    <dgm:cxn modelId="{F7C502EE-5E3F-4B78-8BFF-50F3A6611AA4}" type="presParOf" srcId="{748CE228-D00F-4AEC-BC82-A1409A1F1B70}" destId="{E03ED932-89E5-467F-921A-A445FEEE7DB3}" srcOrd="4" destOrd="0" presId="urn:microsoft.com/office/officeart/2005/8/layout/orgChart1"/>
    <dgm:cxn modelId="{5EB75DDB-0D09-4DC1-B551-0DB739C9C033}" type="presParOf" srcId="{748CE228-D00F-4AEC-BC82-A1409A1F1B70}" destId="{1E88816E-EF24-423D-8B3C-079C1948EEFD}" srcOrd="5" destOrd="0" presId="urn:microsoft.com/office/officeart/2005/8/layout/orgChart1"/>
    <dgm:cxn modelId="{F794C157-EC52-4F93-B040-4B0D0B56FF63}" type="presParOf" srcId="{1E88816E-EF24-423D-8B3C-079C1948EEFD}" destId="{D42718B1-F93D-4007-9BFB-8C5842E793A1}" srcOrd="0" destOrd="0" presId="urn:microsoft.com/office/officeart/2005/8/layout/orgChart1"/>
    <dgm:cxn modelId="{74D8FA4E-291E-418E-89B9-8C8BADBDBD74}" type="presParOf" srcId="{D42718B1-F93D-4007-9BFB-8C5842E793A1}" destId="{7D8EEAEB-45D0-4740-9842-FE81F9D7F9B0}" srcOrd="0" destOrd="0" presId="urn:microsoft.com/office/officeart/2005/8/layout/orgChart1"/>
    <dgm:cxn modelId="{8A7DA989-8662-4033-A256-03A670C46C8D}" type="presParOf" srcId="{D42718B1-F93D-4007-9BFB-8C5842E793A1}" destId="{93849524-0014-435E-8306-85C81C1FE850}" srcOrd="1" destOrd="0" presId="urn:microsoft.com/office/officeart/2005/8/layout/orgChart1"/>
    <dgm:cxn modelId="{4E19CCB4-5ADE-4A23-8972-0FC942F2FDE6}" type="presParOf" srcId="{1E88816E-EF24-423D-8B3C-079C1948EEFD}" destId="{52E18736-96A2-4406-8A91-6C102F7FEAA6}" srcOrd="1" destOrd="0" presId="urn:microsoft.com/office/officeart/2005/8/layout/orgChart1"/>
    <dgm:cxn modelId="{5C9A6CC6-7E90-49A3-AD1E-C5195CCE50AA}" type="presParOf" srcId="{52E18736-96A2-4406-8A91-6C102F7FEAA6}" destId="{B7B6DE26-D4FB-4945-8EDB-1DF5564C03FF}" srcOrd="0" destOrd="0" presId="urn:microsoft.com/office/officeart/2005/8/layout/orgChart1"/>
    <dgm:cxn modelId="{09DEA749-6E5F-4B18-85B5-83BD14D467C2}" type="presParOf" srcId="{52E18736-96A2-4406-8A91-6C102F7FEAA6}" destId="{BFE6C73C-107C-4EDE-A03B-03DD3048A879}" srcOrd="1" destOrd="0" presId="urn:microsoft.com/office/officeart/2005/8/layout/orgChart1"/>
    <dgm:cxn modelId="{470BC6AC-B46E-4237-B964-6D2297BEC3D8}" type="presParOf" srcId="{BFE6C73C-107C-4EDE-A03B-03DD3048A879}" destId="{5F427390-BE85-42B8-B949-BC4F839DFFB1}" srcOrd="0" destOrd="0" presId="urn:microsoft.com/office/officeart/2005/8/layout/orgChart1"/>
    <dgm:cxn modelId="{3A80E55E-FA99-46AC-AF31-9F2B45C37686}" type="presParOf" srcId="{5F427390-BE85-42B8-B949-BC4F839DFFB1}" destId="{8A9BC1FE-67D6-4F5A-BB79-838202D2D440}" srcOrd="0" destOrd="0" presId="urn:microsoft.com/office/officeart/2005/8/layout/orgChart1"/>
    <dgm:cxn modelId="{930D5E58-EDD1-4676-A17E-45E509D8AC7D}" type="presParOf" srcId="{5F427390-BE85-42B8-B949-BC4F839DFFB1}" destId="{BEDC1912-00DC-49D7-B94A-5A30310733C8}" srcOrd="1" destOrd="0" presId="urn:microsoft.com/office/officeart/2005/8/layout/orgChart1"/>
    <dgm:cxn modelId="{5EBAF361-F50C-4559-ADDB-C0B0F1C8F845}" type="presParOf" srcId="{BFE6C73C-107C-4EDE-A03B-03DD3048A879}" destId="{23B2741E-4BB0-4B9C-AE1B-EC94476970F4}" srcOrd="1" destOrd="0" presId="urn:microsoft.com/office/officeart/2005/8/layout/orgChart1"/>
    <dgm:cxn modelId="{2ACD9A4B-3489-420E-820D-4E4C68E1078B}" type="presParOf" srcId="{BFE6C73C-107C-4EDE-A03B-03DD3048A879}" destId="{90835F1D-1661-4EFD-97F2-3BC0DB56F231}" srcOrd="2" destOrd="0" presId="urn:microsoft.com/office/officeart/2005/8/layout/orgChart1"/>
    <dgm:cxn modelId="{EFC2D277-401E-4F08-AE56-FC5888E804D0}" type="presParOf" srcId="{52E18736-96A2-4406-8A91-6C102F7FEAA6}" destId="{C7559329-4227-4BFF-83B1-AC755DF7B66A}" srcOrd="2" destOrd="0" presId="urn:microsoft.com/office/officeart/2005/8/layout/orgChart1"/>
    <dgm:cxn modelId="{7F8A630C-D4BB-423A-9352-C250C1D4C9D6}" type="presParOf" srcId="{52E18736-96A2-4406-8A91-6C102F7FEAA6}" destId="{DB75A76E-DB1F-47F3-B45D-B746F1FA228B}" srcOrd="3" destOrd="0" presId="urn:microsoft.com/office/officeart/2005/8/layout/orgChart1"/>
    <dgm:cxn modelId="{7A53EF15-9685-4BAA-BF96-DA710DD59C9F}" type="presParOf" srcId="{DB75A76E-DB1F-47F3-B45D-B746F1FA228B}" destId="{08C6BBEA-3038-4284-9A11-0514826146BA}" srcOrd="0" destOrd="0" presId="urn:microsoft.com/office/officeart/2005/8/layout/orgChart1"/>
    <dgm:cxn modelId="{3EB99686-A7D5-420E-AA22-99FB706B10FE}" type="presParOf" srcId="{08C6BBEA-3038-4284-9A11-0514826146BA}" destId="{8CA29CA4-318E-478D-AE33-8E5AFB0678CA}" srcOrd="0" destOrd="0" presId="urn:microsoft.com/office/officeart/2005/8/layout/orgChart1"/>
    <dgm:cxn modelId="{3603544E-E8F7-4AE4-BB1E-64B5EDCAE96F}" type="presParOf" srcId="{08C6BBEA-3038-4284-9A11-0514826146BA}" destId="{8B075DA2-8D3E-449D-9FEE-1BC71B7015CE}" srcOrd="1" destOrd="0" presId="urn:microsoft.com/office/officeart/2005/8/layout/orgChart1"/>
    <dgm:cxn modelId="{BE99CF80-3FB0-4AB5-800F-E3C5836ACB52}" type="presParOf" srcId="{DB75A76E-DB1F-47F3-B45D-B746F1FA228B}" destId="{0B930B2C-1357-49E3-81F4-9EEFE48F7331}" srcOrd="1" destOrd="0" presId="urn:microsoft.com/office/officeart/2005/8/layout/orgChart1"/>
    <dgm:cxn modelId="{0F216147-3CA6-4041-85EF-4441A79B29DF}" type="presParOf" srcId="{DB75A76E-DB1F-47F3-B45D-B746F1FA228B}" destId="{2A816B35-8EBC-4896-AE5A-ED453939CC1F}" srcOrd="2" destOrd="0" presId="urn:microsoft.com/office/officeart/2005/8/layout/orgChart1"/>
    <dgm:cxn modelId="{479B5F9E-6062-44B0-A975-D83FFA963971}" type="presParOf" srcId="{52E18736-96A2-4406-8A91-6C102F7FEAA6}" destId="{149AE5D1-E68B-4E01-BD72-405B0EF8FB0B}" srcOrd="4" destOrd="0" presId="urn:microsoft.com/office/officeart/2005/8/layout/orgChart1"/>
    <dgm:cxn modelId="{A3C83143-897A-4238-9D64-4A0774EE7742}" type="presParOf" srcId="{52E18736-96A2-4406-8A91-6C102F7FEAA6}" destId="{0212B76D-94D2-4E17-9FB8-7A4C24F247BA}" srcOrd="5" destOrd="0" presId="urn:microsoft.com/office/officeart/2005/8/layout/orgChart1"/>
    <dgm:cxn modelId="{4131ED99-33FE-47C6-810D-E30E40BFF315}" type="presParOf" srcId="{0212B76D-94D2-4E17-9FB8-7A4C24F247BA}" destId="{1C93EF31-2DD2-4817-ADE2-D70140CFEEE1}" srcOrd="0" destOrd="0" presId="urn:microsoft.com/office/officeart/2005/8/layout/orgChart1"/>
    <dgm:cxn modelId="{A789CD37-83E9-4727-B576-A37A11EE2A0D}" type="presParOf" srcId="{1C93EF31-2DD2-4817-ADE2-D70140CFEEE1}" destId="{368F32FC-F60B-424F-B120-4124DA551813}" srcOrd="0" destOrd="0" presId="urn:microsoft.com/office/officeart/2005/8/layout/orgChart1"/>
    <dgm:cxn modelId="{21F9D36C-6128-4889-9C7D-FE5FC315E712}" type="presParOf" srcId="{1C93EF31-2DD2-4817-ADE2-D70140CFEEE1}" destId="{D1F3DAFA-FB03-4185-A5FF-445FE9DB9BF5}" srcOrd="1" destOrd="0" presId="urn:microsoft.com/office/officeart/2005/8/layout/orgChart1"/>
    <dgm:cxn modelId="{5109DF51-D226-4FFF-A6F7-B9C6A1738E73}" type="presParOf" srcId="{0212B76D-94D2-4E17-9FB8-7A4C24F247BA}" destId="{8C65FE49-11E8-4213-9727-2EED9BBA689B}" srcOrd="1" destOrd="0" presId="urn:microsoft.com/office/officeart/2005/8/layout/orgChart1"/>
    <dgm:cxn modelId="{4BC9D1DD-4CF0-4210-A624-CBE1DC014D7F}" type="presParOf" srcId="{0212B76D-94D2-4E17-9FB8-7A4C24F247BA}" destId="{A4932D19-9657-42ED-905A-5EE023182152}" srcOrd="2" destOrd="0" presId="urn:microsoft.com/office/officeart/2005/8/layout/orgChart1"/>
    <dgm:cxn modelId="{8768E3F9-AC09-4EB0-AEE7-862D3E57A9E2}" type="presParOf" srcId="{1E88816E-EF24-423D-8B3C-079C1948EEFD}" destId="{9206F2CD-8C4F-49EB-BD3D-2888978BDFF2}" srcOrd="2" destOrd="0" presId="urn:microsoft.com/office/officeart/2005/8/layout/orgChart1"/>
    <dgm:cxn modelId="{CC4FA46D-8D71-4D2D-B44D-FE3732DDAB4D}" type="presParOf" srcId="{0B1A5E10-A836-4E4A-A6EB-856A8F45A4E8}" destId="{09FFB2C0-FD11-47E6-A641-2919ACE3FAE0}"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36B0D2-1008-4D47-A319-9DC8CDC54F56}" type="doc">
      <dgm:prSet loTypeId="urn:microsoft.com/office/officeart/2005/8/layout/hierarchy2" loCatId="hierarchy" qsTypeId="urn:microsoft.com/office/officeart/2005/8/quickstyle/simple1" qsCatId="simple" csTypeId="urn:microsoft.com/office/officeart/2005/8/colors/colorful3" csCatId="colorful" phldr="1"/>
      <dgm:spPr/>
      <dgm:t>
        <a:bodyPr/>
        <a:lstStyle/>
        <a:p>
          <a:endParaRPr lang="en-IN"/>
        </a:p>
      </dgm:t>
    </dgm:pt>
    <dgm:pt modelId="{1EB1A440-90BB-4E0D-AE1E-99D7E0152853}">
      <dgm:prSet phldrT="[Text]" custT="1"/>
      <dgm:spPr/>
      <dgm:t>
        <a:bodyPr/>
        <a:lstStyle/>
        <a:p>
          <a:r>
            <a:rPr lang="en-IN" sz="1400" dirty="0"/>
            <a:t>VLAN</a:t>
          </a:r>
        </a:p>
      </dgm:t>
    </dgm:pt>
    <dgm:pt modelId="{44219A71-6CA8-41C1-98F4-C19F35C36249}" type="parTrans" cxnId="{4AC7296D-35F0-4CD4-B4C4-BA2EDA9DCDF3}">
      <dgm:prSet/>
      <dgm:spPr/>
      <dgm:t>
        <a:bodyPr/>
        <a:lstStyle/>
        <a:p>
          <a:endParaRPr lang="en-IN"/>
        </a:p>
      </dgm:t>
    </dgm:pt>
    <dgm:pt modelId="{D5ADEA5F-4C6F-4C30-8FD0-82A07040DDA2}" type="sibTrans" cxnId="{4AC7296D-35F0-4CD4-B4C4-BA2EDA9DCDF3}">
      <dgm:prSet/>
      <dgm:spPr/>
      <dgm:t>
        <a:bodyPr/>
        <a:lstStyle/>
        <a:p>
          <a:endParaRPr lang="en-IN"/>
        </a:p>
      </dgm:t>
    </dgm:pt>
    <dgm:pt modelId="{446515BC-8024-44CF-BB1E-976F238B70C7}" type="asst">
      <dgm:prSet phldrT="[Text]" custT="1"/>
      <dgm:spPr/>
      <dgm:t>
        <a:bodyPr/>
        <a:lstStyle/>
        <a:p>
          <a:r>
            <a:rPr lang="en-IN" sz="1400" dirty="0"/>
            <a:t>Protocol VLAN</a:t>
          </a:r>
        </a:p>
      </dgm:t>
    </dgm:pt>
    <dgm:pt modelId="{5165A9DA-9C5B-4C02-8EBB-02F707B7A62D}" type="parTrans" cxnId="{FDDAC7F7-9910-4893-9A3C-1406191FD012}">
      <dgm:prSet/>
      <dgm:spPr/>
      <dgm:t>
        <a:bodyPr/>
        <a:lstStyle/>
        <a:p>
          <a:endParaRPr lang="en-IN"/>
        </a:p>
      </dgm:t>
    </dgm:pt>
    <dgm:pt modelId="{F0040AF2-5EA4-4AD4-B589-89F2F7CE1207}" type="sibTrans" cxnId="{FDDAC7F7-9910-4893-9A3C-1406191FD012}">
      <dgm:prSet/>
      <dgm:spPr/>
      <dgm:t>
        <a:bodyPr/>
        <a:lstStyle/>
        <a:p>
          <a:endParaRPr lang="en-IN"/>
        </a:p>
      </dgm:t>
    </dgm:pt>
    <dgm:pt modelId="{8876C642-9A60-48F0-B27F-E722A8633614}" type="asst">
      <dgm:prSet phldrT="[Text]" custT="1"/>
      <dgm:spPr/>
      <dgm:t>
        <a:bodyPr/>
        <a:lstStyle/>
        <a:p>
          <a:r>
            <a:rPr lang="en-IN" sz="1400" dirty="0"/>
            <a:t>Port-based VLAN</a:t>
          </a:r>
        </a:p>
      </dgm:t>
    </dgm:pt>
    <dgm:pt modelId="{13A8219A-6877-4463-A5A9-23FC31EE6A5A}" type="parTrans" cxnId="{CE11589B-7327-45A4-9DBB-D3DCAB170155}">
      <dgm:prSet/>
      <dgm:spPr/>
      <dgm:t>
        <a:bodyPr/>
        <a:lstStyle/>
        <a:p>
          <a:endParaRPr lang="en-IN"/>
        </a:p>
      </dgm:t>
    </dgm:pt>
    <dgm:pt modelId="{1D46401C-4BC9-4812-B230-FEBFFD6CDE89}" type="sibTrans" cxnId="{CE11589B-7327-45A4-9DBB-D3DCAB170155}">
      <dgm:prSet/>
      <dgm:spPr/>
      <dgm:t>
        <a:bodyPr/>
        <a:lstStyle/>
        <a:p>
          <a:endParaRPr lang="en-IN"/>
        </a:p>
      </dgm:t>
    </dgm:pt>
    <dgm:pt modelId="{86CD2090-C380-4BCB-B131-8501CA6881FE}" type="asst">
      <dgm:prSet phldrT="[Text]" custT="1"/>
      <dgm:spPr/>
      <dgm:t>
        <a:bodyPr/>
        <a:lstStyle/>
        <a:p>
          <a:r>
            <a:rPr lang="en-IN" sz="1400" dirty="0"/>
            <a:t>Dynamic VLAN</a:t>
          </a:r>
        </a:p>
      </dgm:t>
    </dgm:pt>
    <dgm:pt modelId="{FDDF1EE1-9B63-4487-A86F-631D52BF311C}" type="parTrans" cxnId="{DDC97FC8-98B2-47A0-B9C6-D36712864038}">
      <dgm:prSet/>
      <dgm:spPr/>
      <dgm:t>
        <a:bodyPr/>
        <a:lstStyle/>
        <a:p>
          <a:endParaRPr lang="en-IN"/>
        </a:p>
      </dgm:t>
    </dgm:pt>
    <dgm:pt modelId="{ECFE4362-17D7-4A8C-9022-63345806C31F}" type="sibTrans" cxnId="{DDC97FC8-98B2-47A0-B9C6-D36712864038}">
      <dgm:prSet/>
      <dgm:spPr/>
      <dgm:t>
        <a:bodyPr/>
        <a:lstStyle/>
        <a:p>
          <a:endParaRPr lang="en-IN"/>
        </a:p>
      </dgm:t>
    </dgm:pt>
    <dgm:pt modelId="{B3100E7D-2E63-4877-9D5E-78A43AB8E043}" type="pres">
      <dgm:prSet presAssocID="{1D36B0D2-1008-4D47-A319-9DC8CDC54F56}" presName="diagram" presStyleCnt="0">
        <dgm:presLayoutVars>
          <dgm:chPref val="1"/>
          <dgm:dir/>
          <dgm:animOne val="branch"/>
          <dgm:animLvl val="lvl"/>
          <dgm:resizeHandles val="exact"/>
        </dgm:presLayoutVars>
      </dgm:prSet>
      <dgm:spPr/>
      <dgm:t>
        <a:bodyPr/>
        <a:lstStyle/>
        <a:p>
          <a:endParaRPr lang="en-US"/>
        </a:p>
      </dgm:t>
    </dgm:pt>
    <dgm:pt modelId="{FC9548B7-87A8-45CF-801D-BB30F8C00DB3}" type="pres">
      <dgm:prSet presAssocID="{1EB1A440-90BB-4E0D-AE1E-99D7E0152853}" presName="root1" presStyleCnt="0"/>
      <dgm:spPr/>
    </dgm:pt>
    <dgm:pt modelId="{53714FD1-C2FA-402C-B834-173B833A841A}" type="pres">
      <dgm:prSet presAssocID="{1EB1A440-90BB-4E0D-AE1E-99D7E0152853}" presName="LevelOneTextNode" presStyleLbl="node0" presStyleIdx="0" presStyleCnt="1">
        <dgm:presLayoutVars>
          <dgm:chPref val="3"/>
        </dgm:presLayoutVars>
      </dgm:prSet>
      <dgm:spPr/>
      <dgm:t>
        <a:bodyPr/>
        <a:lstStyle/>
        <a:p>
          <a:endParaRPr lang="en-US"/>
        </a:p>
      </dgm:t>
    </dgm:pt>
    <dgm:pt modelId="{610BFD0E-DFB2-471E-8C10-FCC52F8772E7}" type="pres">
      <dgm:prSet presAssocID="{1EB1A440-90BB-4E0D-AE1E-99D7E0152853}" presName="level2hierChild" presStyleCnt="0"/>
      <dgm:spPr/>
    </dgm:pt>
    <dgm:pt modelId="{CCE462D1-4CF4-4F94-BC8D-14FC3C2C2227}" type="pres">
      <dgm:prSet presAssocID="{5165A9DA-9C5B-4C02-8EBB-02F707B7A62D}" presName="conn2-1" presStyleLbl="parChTrans1D2" presStyleIdx="0" presStyleCnt="3"/>
      <dgm:spPr/>
      <dgm:t>
        <a:bodyPr/>
        <a:lstStyle/>
        <a:p>
          <a:endParaRPr lang="en-US"/>
        </a:p>
      </dgm:t>
    </dgm:pt>
    <dgm:pt modelId="{42E966F1-A347-41EA-99C2-422DAC7C3934}" type="pres">
      <dgm:prSet presAssocID="{5165A9DA-9C5B-4C02-8EBB-02F707B7A62D}" presName="connTx" presStyleLbl="parChTrans1D2" presStyleIdx="0" presStyleCnt="3"/>
      <dgm:spPr/>
      <dgm:t>
        <a:bodyPr/>
        <a:lstStyle/>
        <a:p>
          <a:endParaRPr lang="en-US"/>
        </a:p>
      </dgm:t>
    </dgm:pt>
    <dgm:pt modelId="{37AD15BE-E82F-425D-81D5-7976DFC3A290}" type="pres">
      <dgm:prSet presAssocID="{446515BC-8024-44CF-BB1E-976F238B70C7}" presName="root2" presStyleCnt="0"/>
      <dgm:spPr/>
    </dgm:pt>
    <dgm:pt modelId="{3C27FD1C-045E-4062-BA06-A77875D6FF2B}" type="pres">
      <dgm:prSet presAssocID="{446515BC-8024-44CF-BB1E-976F238B70C7}" presName="LevelTwoTextNode" presStyleLbl="asst1" presStyleIdx="0" presStyleCnt="3">
        <dgm:presLayoutVars>
          <dgm:chPref val="3"/>
        </dgm:presLayoutVars>
      </dgm:prSet>
      <dgm:spPr/>
      <dgm:t>
        <a:bodyPr/>
        <a:lstStyle/>
        <a:p>
          <a:endParaRPr lang="en-US"/>
        </a:p>
      </dgm:t>
    </dgm:pt>
    <dgm:pt modelId="{1AC8366B-7D74-4F86-89D3-9464A043588C}" type="pres">
      <dgm:prSet presAssocID="{446515BC-8024-44CF-BB1E-976F238B70C7}" presName="level3hierChild" presStyleCnt="0"/>
      <dgm:spPr/>
    </dgm:pt>
    <dgm:pt modelId="{5E0AB80B-DD0E-4705-B034-CF5878FD3B6C}" type="pres">
      <dgm:prSet presAssocID="{13A8219A-6877-4463-A5A9-23FC31EE6A5A}" presName="conn2-1" presStyleLbl="parChTrans1D2" presStyleIdx="1" presStyleCnt="3"/>
      <dgm:spPr/>
      <dgm:t>
        <a:bodyPr/>
        <a:lstStyle/>
        <a:p>
          <a:endParaRPr lang="en-US"/>
        </a:p>
      </dgm:t>
    </dgm:pt>
    <dgm:pt modelId="{914E5797-164E-48DB-A911-17C3AD7AA062}" type="pres">
      <dgm:prSet presAssocID="{13A8219A-6877-4463-A5A9-23FC31EE6A5A}" presName="connTx" presStyleLbl="parChTrans1D2" presStyleIdx="1" presStyleCnt="3"/>
      <dgm:spPr/>
      <dgm:t>
        <a:bodyPr/>
        <a:lstStyle/>
        <a:p>
          <a:endParaRPr lang="en-US"/>
        </a:p>
      </dgm:t>
    </dgm:pt>
    <dgm:pt modelId="{BCE4509D-78DC-40CC-8154-28499685BA53}" type="pres">
      <dgm:prSet presAssocID="{8876C642-9A60-48F0-B27F-E722A8633614}" presName="root2" presStyleCnt="0"/>
      <dgm:spPr/>
    </dgm:pt>
    <dgm:pt modelId="{9B0D8D85-99DF-4C7C-B65E-975B43A388EF}" type="pres">
      <dgm:prSet presAssocID="{8876C642-9A60-48F0-B27F-E722A8633614}" presName="LevelTwoTextNode" presStyleLbl="asst1" presStyleIdx="1" presStyleCnt="3">
        <dgm:presLayoutVars>
          <dgm:chPref val="3"/>
        </dgm:presLayoutVars>
      </dgm:prSet>
      <dgm:spPr/>
      <dgm:t>
        <a:bodyPr/>
        <a:lstStyle/>
        <a:p>
          <a:endParaRPr lang="en-US"/>
        </a:p>
      </dgm:t>
    </dgm:pt>
    <dgm:pt modelId="{975A411B-C649-4E1B-BFE4-0E95AC124577}" type="pres">
      <dgm:prSet presAssocID="{8876C642-9A60-48F0-B27F-E722A8633614}" presName="level3hierChild" presStyleCnt="0"/>
      <dgm:spPr/>
    </dgm:pt>
    <dgm:pt modelId="{88CA6561-4A98-4ED9-872D-F91E3DC50576}" type="pres">
      <dgm:prSet presAssocID="{FDDF1EE1-9B63-4487-A86F-631D52BF311C}" presName="conn2-1" presStyleLbl="parChTrans1D2" presStyleIdx="2" presStyleCnt="3"/>
      <dgm:spPr/>
      <dgm:t>
        <a:bodyPr/>
        <a:lstStyle/>
        <a:p>
          <a:endParaRPr lang="en-US"/>
        </a:p>
      </dgm:t>
    </dgm:pt>
    <dgm:pt modelId="{A2DF2646-7EC3-48C5-9DD6-76391702478C}" type="pres">
      <dgm:prSet presAssocID="{FDDF1EE1-9B63-4487-A86F-631D52BF311C}" presName="connTx" presStyleLbl="parChTrans1D2" presStyleIdx="2" presStyleCnt="3"/>
      <dgm:spPr/>
      <dgm:t>
        <a:bodyPr/>
        <a:lstStyle/>
        <a:p>
          <a:endParaRPr lang="en-US"/>
        </a:p>
      </dgm:t>
    </dgm:pt>
    <dgm:pt modelId="{8D949BE9-F6E6-46D2-BB0F-297E27C40370}" type="pres">
      <dgm:prSet presAssocID="{86CD2090-C380-4BCB-B131-8501CA6881FE}" presName="root2" presStyleCnt="0"/>
      <dgm:spPr/>
    </dgm:pt>
    <dgm:pt modelId="{5EDAA7BB-C7AC-4A2B-BE1F-039CFF3D7C8B}" type="pres">
      <dgm:prSet presAssocID="{86CD2090-C380-4BCB-B131-8501CA6881FE}" presName="LevelTwoTextNode" presStyleLbl="asst1" presStyleIdx="2" presStyleCnt="3">
        <dgm:presLayoutVars>
          <dgm:chPref val="3"/>
        </dgm:presLayoutVars>
      </dgm:prSet>
      <dgm:spPr/>
      <dgm:t>
        <a:bodyPr/>
        <a:lstStyle/>
        <a:p>
          <a:endParaRPr lang="en-US"/>
        </a:p>
      </dgm:t>
    </dgm:pt>
    <dgm:pt modelId="{CE5F295B-34C3-47CD-B25D-C614DFAFE182}" type="pres">
      <dgm:prSet presAssocID="{86CD2090-C380-4BCB-B131-8501CA6881FE}" presName="level3hierChild" presStyleCnt="0"/>
      <dgm:spPr/>
    </dgm:pt>
  </dgm:ptLst>
  <dgm:cxnLst>
    <dgm:cxn modelId="{D9C568E8-282C-489C-A342-287134A2E380}" type="presOf" srcId="{FDDF1EE1-9B63-4487-A86F-631D52BF311C}" destId="{A2DF2646-7EC3-48C5-9DD6-76391702478C}" srcOrd="1" destOrd="0" presId="urn:microsoft.com/office/officeart/2005/8/layout/hierarchy2"/>
    <dgm:cxn modelId="{FDDAC7F7-9910-4893-9A3C-1406191FD012}" srcId="{1EB1A440-90BB-4E0D-AE1E-99D7E0152853}" destId="{446515BC-8024-44CF-BB1E-976F238B70C7}" srcOrd="0" destOrd="0" parTransId="{5165A9DA-9C5B-4C02-8EBB-02F707B7A62D}" sibTransId="{F0040AF2-5EA4-4AD4-B589-89F2F7CE1207}"/>
    <dgm:cxn modelId="{3DF6C3E6-5515-4437-BE4C-68C7536A0A56}" type="presOf" srcId="{5165A9DA-9C5B-4C02-8EBB-02F707B7A62D}" destId="{CCE462D1-4CF4-4F94-BC8D-14FC3C2C2227}" srcOrd="0" destOrd="0" presId="urn:microsoft.com/office/officeart/2005/8/layout/hierarchy2"/>
    <dgm:cxn modelId="{9854A375-9C2C-4C44-8B7A-96160F47E775}" type="presOf" srcId="{5165A9DA-9C5B-4C02-8EBB-02F707B7A62D}" destId="{42E966F1-A347-41EA-99C2-422DAC7C3934}" srcOrd="1" destOrd="0" presId="urn:microsoft.com/office/officeart/2005/8/layout/hierarchy2"/>
    <dgm:cxn modelId="{12C8DBE5-5A77-4D8E-9FC1-A88574F25EB4}" type="presOf" srcId="{FDDF1EE1-9B63-4487-A86F-631D52BF311C}" destId="{88CA6561-4A98-4ED9-872D-F91E3DC50576}" srcOrd="0" destOrd="0" presId="urn:microsoft.com/office/officeart/2005/8/layout/hierarchy2"/>
    <dgm:cxn modelId="{85631920-4585-4AB9-8BCB-B6EC1F0E0AC7}" type="presOf" srcId="{8876C642-9A60-48F0-B27F-E722A8633614}" destId="{9B0D8D85-99DF-4C7C-B65E-975B43A388EF}" srcOrd="0" destOrd="0" presId="urn:microsoft.com/office/officeart/2005/8/layout/hierarchy2"/>
    <dgm:cxn modelId="{4AC7296D-35F0-4CD4-B4C4-BA2EDA9DCDF3}" srcId="{1D36B0D2-1008-4D47-A319-9DC8CDC54F56}" destId="{1EB1A440-90BB-4E0D-AE1E-99D7E0152853}" srcOrd="0" destOrd="0" parTransId="{44219A71-6CA8-41C1-98F4-C19F35C36249}" sibTransId="{D5ADEA5F-4C6F-4C30-8FD0-82A07040DDA2}"/>
    <dgm:cxn modelId="{06B954BA-996A-4EC0-AEC3-63B0D82D4BD0}" type="presOf" srcId="{86CD2090-C380-4BCB-B131-8501CA6881FE}" destId="{5EDAA7BB-C7AC-4A2B-BE1F-039CFF3D7C8B}" srcOrd="0" destOrd="0" presId="urn:microsoft.com/office/officeart/2005/8/layout/hierarchy2"/>
    <dgm:cxn modelId="{EFBC6C62-E264-4DAA-9E0B-070CCBAB2444}" type="presOf" srcId="{1D36B0D2-1008-4D47-A319-9DC8CDC54F56}" destId="{B3100E7D-2E63-4877-9D5E-78A43AB8E043}" srcOrd="0" destOrd="0" presId="urn:microsoft.com/office/officeart/2005/8/layout/hierarchy2"/>
    <dgm:cxn modelId="{CE11589B-7327-45A4-9DBB-D3DCAB170155}" srcId="{1EB1A440-90BB-4E0D-AE1E-99D7E0152853}" destId="{8876C642-9A60-48F0-B27F-E722A8633614}" srcOrd="1" destOrd="0" parTransId="{13A8219A-6877-4463-A5A9-23FC31EE6A5A}" sibTransId="{1D46401C-4BC9-4812-B230-FEBFFD6CDE89}"/>
    <dgm:cxn modelId="{DDC97FC8-98B2-47A0-B9C6-D36712864038}" srcId="{1EB1A440-90BB-4E0D-AE1E-99D7E0152853}" destId="{86CD2090-C380-4BCB-B131-8501CA6881FE}" srcOrd="2" destOrd="0" parTransId="{FDDF1EE1-9B63-4487-A86F-631D52BF311C}" sibTransId="{ECFE4362-17D7-4A8C-9022-63345806C31F}"/>
    <dgm:cxn modelId="{5339F37F-D99B-44DF-8ACA-D32CFC0F83E2}" type="presOf" srcId="{1EB1A440-90BB-4E0D-AE1E-99D7E0152853}" destId="{53714FD1-C2FA-402C-B834-173B833A841A}" srcOrd="0" destOrd="0" presId="urn:microsoft.com/office/officeart/2005/8/layout/hierarchy2"/>
    <dgm:cxn modelId="{656F59E7-F7FE-4B1C-87F5-FF025C956EB4}" type="presOf" srcId="{446515BC-8024-44CF-BB1E-976F238B70C7}" destId="{3C27FD1C-045E-4062-BA06-A77875D6FF2B}" srcOrd="0" destOrd="0" presId="urn:microsoft.com/office/officeart/2005/8/layout/hierarchy2"/>
    <dgm:cxn modelId="{A1906DC8-6345-4F2D-B9BE-2C3766D10D84}" type="presOf" srcId="{13A8219A-6877-4463-A5A9-23FC31EE6A5A}" destId="{914E5797-164E-48DB-A911-17C3AD7AA062}" srcOrd="1" destOrd="0" presId="urn:microsoft.com/office/officeart/2005/8/layout/hierarchy2"/>
    <dgm:cxn modelId="{AB3B408B-06DC-4AA4-8D85-3E1CE6F9CFCD}" type="presOf" srcId="{13A8219A-6877-4463-A5A9-23FC31EE6A5A}" destId="{5E0AB80B-DD0E-4705-B034-CF5878FD3B6C}" srcOrd="0" destOrd="0" presId="urn:microsoft.com/office/officeart/2005/8/layout/hierarchy2"/>
    <dgm:cxn modelId="{D4DE51F4-F68B-482C-8A8F-49EEBE5EB10E}" type="presParOf" srcId="{B3100E7D-2E63-4877-9D5E-78A43AB8E043}" destId="{FC9548B7-87A8-45CF-801D-BB30F8C00DB3}" srcOrd="0" destOrd="0" presId="urn:microsoft.com/office/officeart/2005/8/layout/hierarchy2"/>
    <dgm:cxn modelId="{E2FAC188-2E3A-44D4-A0DF-F46C312B382B}" type="presParOf" srcId="{FC9548B7-87A8-45CF-801D-BB30F8C00DB3}" destId="{53714FD1-C2FA-402C-B834-173B833A841A}" srcOrd="0" destOrd="0" presId="urn:microsoft.com/office/officeart/2005/8/layout/hierarchy2"/>
    <dgm:cxn modelId="{DE5058E5-A949-40C3-A029-6CD7103E230C}" type="presParOf" srcId="{FC9548B7-87A8-45CF-801D-BB30F8C00DB3}" destId="{610BFD0E-DFB2-471E-8C10-FCC52F8772E7}" srcOrd="1" destOrd="0" presId="urn:microsoft.com/office/officeart/2005/8/layout/hierarchy2"/>
    <dgm:cxn modelId="{457C62F1-2F73-42AC-ABA3-94CFDFDD481C}" type="presParOf" srcId="{610BFD0E-DFB2-471E-8C10-FCC52F8772E7}" destId="{CCE462D1-4CF4-4F94-BC8D-14FC3C2C2227}" srcOrd="0" destOrd="0" presId="urn:microsoft.com/office/officeart/2005/8/layout/hierarchy2"/>
    <dgm:cxn modelId="{81E34502-DC42-40E2-A8A8-DD61CB120465}" type="presParOf" srcId="{CCE462D1-4CF4-4F94-BC8D-14FC3C2C2227}" destId="{42E966F1-A347-41EA-99C2-422DAC7C3934}" srcOrd="0" destOrd="0" presId="urn:microsoft.com/office/officeart/2005/8/layout/hierarchy2"/>
    <dgm:cxn modelId="{4AA2A66F-1C28-4CE1-8A12-E8C8CC376C5C}" type="presParOf" srcId="{610BFD0E-DFB2-471E-8C10-FCC52F8772E7}" destId="{37AD15BE-E82F-425D-81D5-7976DFC3A290}" srcOrd="1" destOrd="0" presId="urn:microsoft.com/office/officeart/2005/8/layout/hierarchy2"/>
    <dgm:cxn modelId="{4F25A940-49FC-45AD-AC2F-B9DDC2D370F2}" type="presParOf" srcId="{37AD15BE-E82F-425D-81D5-7976DFC3A290}" destId="{3C27FD1C-045E-4062-BA06-A77875D6FF2B}" srcOrd="0" destOrd="0" presId="urn:microsoft.com/office/officeart/2005/8/layout/hierarchy2"/>
    <dgm:cxn modelId="{07161D36-4A2D-474B-88B6-8E9BC1391A68}" type="presParOf" srcId="{37AD15BE-E82F-425D-81D5-7976DFC3A290}" destId="{1AC8366B-7D74-4F86-89D3-9464A043588C}" srcOrd="1" destOrd="0" presId="urn:microsoft.com/office/officeart/2005/8/layout/hierarchy2"/>
    <dgm:cxn modelId="{26D08AF1-78FB-4175-AD30-86311A64195E}" type="presParOf" srcId="{610BFD0E-DFB2-471E-8C10-FCC52F8772E7}" destId="{5E0AB80B-DD0E-4705-B034-CF5878FD3B6C}" srcOrd="2" destOrd="0" presId="urn:microsoft.com/office/officeart/2005/8/layout/hierarchy2"/>
    <dgm:cxn modelId="{14A74E55-084D-4D7F-B39A-09735EAC64B9}" type="presParOf" srcId="{5E0AB80B-DD0E-4705-B034-CF5878FD3B6C}" destId="{914E5797-164E-48DB-A911-17C3AD7AA062}" srcOrd="0" destOrd="0" presId="urn:microsoft.com/office/officeart/2005/8/layout/hierarchy2"/>
    <dgm:cxn modelId="{55224E85-4740-4B66-B9EE-EA57042A2B34}" type="presParOf" srcId="{610BFD0E-DFB2-471E-8C10-FCC52F8772E7}" destId="{BCE4509D-78DC-40CC-8154-28499685BA53}" srcOrd="3" destOrd="0" presId="urn:microsoft.com/office/officeart/2005/8/layout/hierarchy2"/>
    <dgm:cxn modelId="{06A046D7-318E-4F16-9260-B26484174218}" type="presParOf" srcId="{BCE4509D-78DC-40CC-8154-28499685BA53}" destId="{9B0D8D85-99DF-4C7C-B65E-975B43A388EF}" srcOrd="0" destOrd="0" presId="urn:microsoft.com/office/officeart/2005/8/layout/hierarchy2"/>
    <dgm:cxn modelId="{88AEE1A0-1C5B-45F4-B18E-A167E2D284DD}" type="presParOf" srcId="{BCE4509D-78DC-40CC-8154-28499685BA53}" destId="{975A411B-C649-4E1B-BFE4-0E95AC124577}" srcOrd="1" destOrd="0" presId="urn:microsoft.com/office/officeart/2005/8/layout/hierarchy2"/>
    <dgm:cxn modelId="{45D292AE-F026-4D7E-B1EC-6A69032056C3}" type="presParOf" srcId="{610BFD0E-DFB2-471E-8C10-FCC52F8772E7}" destId="{88CA6561-4A98-4ED9-872D-F91E3DC50576}" srcOrd="4" destOrd="0" presId="urn:microsoft.com/office/officeart/2005/8/layout/hierarchy2"/>
    <dgm:cxn modelId="{1453CE7C-6C69-452A-B289-B89F76B87110}" type="presParOf" srcId="{88CA6561-4A98-4ED9-872D-F91E3DC50576}" destId="{A2DF2646-7EC3-48C5-9DD6-76391702478C}" srcOrd="0" destOrd="0" presId="urn:microsoft.com/office/officeart/2005/8/layout/hierarchy2"/>
    <dgm:cxn modelId="{B0669B16-189A-4F4C-9FDD-5119230FCA41}" type="presParOf" srcId="{610BFD0E-DFB2-471E-8C10-FCC52F8772E7}" destId="{8D949BE9-F6E6-46D2-BB0F-297E27C40370}" srcOrd="5" destOrd="0" presId="urn:microsoft.com/office/officeart/2005/8/layout/hierarchy2"/>
    <dgm:cxn modelId="{692BCCA3-6CB1-40FE-948F-A86E0C46A85C}" type="presParOf" srcId="{8D949BE9-F6E6-46D2-BB0F-297E27C40370}" destId="{5EDAA7BB-C7AC-4A2B-BE1F-039CFF3D7C8B}" srcOrd="0" destOrd="0" presId="urn:microsoft.com/office/officeart/2005/8/layout/hierarchy2"/>
    <dgm:cxn modelId="{448C0195-F1D1-4A20-BD1D-62EA9126091E}" type="presParOf" srcId="{8D949BE9-F6E6-46D2-BB0F-297E27C40370}" destId="{CE5F295B-34C3-47CD-B25D-C614DFAFE182}" srcOrd="1" destOrd="0" presId="urn:microsoft.com/office/officeart/2005/8/layout/hierarchy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9AE5D1-E68B-4E01-BD72-405B0EF8FB0B}">
      <dsp:nvSpPr>
        <dsp:cNvPr id="0" name=""/>
        <dsp:cNvSpPr/>
      </dsp:nvSpPr>
      <dsp:spPr>
        <a:xfrm>
          <a:off x="3734869" y="1214775"/>
          <a:ext cx="150409" cy="1885131"/>
        </a:xfrm>
        <a:custGeom>
          <a:avLst/>
          <a:gdLst/>
          <a:ahLst/>
          <a:cxnLst/>
          <a:rect l="0" t="0" r="0" b="0"/>
          <a:pathLst>
            <a:path>
              <a:moveTo>
                <a:pt x="0" y="0"/>
              </a:moveTo>
              <a:lnTo>
                <a:pt x="0" y="1885131"/>
              </a:lnTo>
              <a:lnTo>
                <a:pt x="150409" y="188513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559329-4227-4BFF-83B1-AC755DF7B66A}">
      <dsp:nvSpPr>
        <dsp:cNvPr id="0" name=""/>
        <dsp:cNvSpPr/>
      </dsp:nvSpPr>
      <dsp:spPr>
        <a:xfrm>
          <a:off x="3734869"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7B6DE26-D4FB-4945-8EDB-1DF5564C03FF}">
      <dsp:nvSpPr>
        <dsp:cNvPr id="0" name=""/>
        <dsp:cNvSpPr/>
      </dsp:nvSpPr>
      <dsp:spPr>
        <a:xfrm>
          <a:off x="3734869"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3ED932-89E5-467F-921A-A445FEEE7DB3}">
      <dsp:nvSpPr>
        <dsp:cNvPr id="0" name=""/>
        <dsp:cNvSpPr/>
      </dsp:nvSpPr>
      <dsp:spPr>
        <a:xfrm>
          <a:off x="2922658" y="502837"/>
          <a:ext cx="1213302" cy="210573"/>
        </a:xfrm>
        <a:custGeom>
          <a:avLst/>
          <a:gdLst/>
          <a:ahLst/>
          <a:cxnLst/>
          <a:rect l="0" t="0" r="0" b="0"/>
          <a:pathLst>
            <a:path>
              <a:moveTo>
                <a:pt x="0" y="0"/>
              </a:moveTo>
              <a:lnTo>
                <a:pt x="0" y="105286"/>
              </a:lnTo>
              <a:lnTo>
                <a:pt x="1213302" y="105286"/>
              </a:lnTo>
              <a:lnTo>
                <a:pt x="1213302" y="210573"/>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A4C36D7-1A80-4ADC-8AB3-9B40B73F9759}">
      <dsp:nvSpPr>
        <dsp:cNvPr id="0" name=""/>
        <dsp:cNvSpPr/>
      </dsp:nvSpPr>
      <dsp:spPr>
        <a:xfrm>
          <a:off x="2521567" y="1214775"/>
          <a:ext cx="150409" cy="1885131"/>
        </a:xfrm>
        <a:custGeom>
          <a:avLst/>
          <a:gdLst/>
          <a:ahLst/>
          <a:cxnLst/>
          <a:rect l="0" t="0" r="0" b="0"/>
          <a:pathLst>
            <a:path>
              <a:moveTo>
                <a:pt x="0" y="0"/>
              </a:moveTo>
              <a:lnTo>
                <a:pt x="0" y="1885131"/>
              </a:lnTo>
              <a:lnTo>
                <a:pt x="150409" y="188513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A7076A-1943-41EF-87ED-46E2957A267A}">
      <dsp:nvSpPr>
        <dsp:cNvPr id="0" name=""/>
        <dsp:cNvSpPr/>
      </dsp:nvSpPr>
      <dsp:spPr>
        <a:xfrm>
          <a:off x="2521567"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6486EC-DB68-4A19-9CDB-2D2E069B00DC}">
      <dsp:nvSpPr>
        <dsp:cNvPr id="0" name=""/>
        <dsp:cNvSpPr/>
      </dsp:nvSpPr>
      <dsp:spPr>
        <a:xfrm>
          <a:off x="2521567"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92D40-B792-41A0-9D13-F1F9D4F58DCB}">
      <dsp:nvSpPr>
        <dsp:cNvPr id="0" name=""/>
        <dsp:cNvSpPr/>
      </dsp:nvSpPr>
      <dsp:spPr>
        <a:xfrm>
          <a:off x="2876938" y="502837"/>
          <a:ext cx="91440" cy="210573"/>
        </a:xfrm>
        <a:custGeom>
          <a:avLst/>
          <a:gdLst/>
          <a:ahLst/>
          <a:cxnLst/>
          <a:rect l="0" t="0" r="0" b="0"/>
          <a:pathLst>
            <a:path>
              <a:moveTo>
                <a:pt x="45720" y="0"/>
              </a:moveTo>
              <a:lnTo>
                <a:pt x="45720" y="210573"/>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FFB573-6C90-44C3-A7F6-F92CBF335B68}">
      <dsp:nvSpPr>
        <dsp:cNvPr id="0" name=""/>
        <dsp:cNvSpPr/>
      </dsp:nvSpPr>
      <dsp:spPr>
        <a:xfrm>
          <a:off x="1308264" y="1214775"/>
          <a:ext cx="150409" cy="2597069"/>
        </a:xfrm>
        <a:custGeom>
          <a:avLst/>
          <a:gdLst/>
          <a:ahLst/>
          <a:cxnLst/>
          <a:rect l="0" t="0" r="0" b="0"/>
          <a:pathLst>
            <a:path>
              <a:moveTo>
                <a:pt x="0" y="0"/>
              </a:moveTo>
              <a:lnTo>
                <a:pt x="0" y="2597069"/>
              </a:lnTo>
              <a:lnTo>
                <a:pt x="150409" y="259706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594643-2628-4EED-8F52-877EDBA4546F}">
      <dsp:nvSpPr>
        <dsp:cNvPr id="0" name=""/>
        <dsp:cNvSpPr/>
      </dsp:nvSpPr>
      <dsp:spPr>
        <a:xfrm>
          <a:off x="1308264" y="1214775"/>
          <a:ext cx="150409" cy="1885131"/>
        </a:xfrm>
        <a:custGeom>
          <a:avLst/>
          <a:gdLst/>
          <a:ahLst/>
          <a:cxnLst/>
          <a:rect l="0" t="0" r="0" b="0"/>
          <a:pathLst>
            <a:path>
              <a:moveTo>
                <a:pt x="0" y="0"/>
              </a:moveTo>
              <a:lnTo>
                <a:pt x="0" y="1885131"/>
              </a:lnTo>
              <a:lnTo>
                <a:pt x="150409" y="188513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683940-C5A4-4DCF-93D3-2BC782ECC189}">
      <dsp:nvSpPr>
        <dsp:cNvPr id="0" name=""/>
        <dsp:cNvSpPr/>
      </dsp:nvSpPr>
      <dsp:spPr>
        <a:xfrm>
          <a:off x="1308264"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74002E-984B-4E7A-8938-AE7EA52C7AC0}">
      <dsp:nvSpPr>
        <dsp:cNvPr id="0" name=""/>
        <dsp:cNvSpPr/>
      </dsp:nvSpPr>
      <dsp:spPr>
        <a:xfrm>
          <a:off x="1308264"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885E5D-955A-41BF-A0D9-D607C78A4ABA}">
      <dsp:nvSpPr>
        <dsp:cNvPr id="0" name=""/>
        <dsp:cNvSpPr/>
      </dsp:nvSpPr>
      <dsp:spPr>
        <a:xfrm>
          <a:off x="1709356" y="502837"/>
          <a:ext cx="1213302" cy="210573"/>
        </a:xfrm>
        <a:custGeom>
          <a:avLst/>
          <a:gdLst/>
          <a:ahLst/>
          <a:cxnLst/>
          <a:rect l="0" t="0" r="0" b="0"/>
          <a:pathLst>
            <a:path>
              <a:moveTo>
                <a:pt x="1213302" y="0"/>
              </a:moveTo>
              <a:lnTo>
                <a:pt x="1213302" y="105286"/>
              </a:lnTo>
              <a:lnTo>
                <a:pt x="0" y="105286"/>
              </a:lnTo>
              <a:lnTo>
                <a:pt x="0" y="210573"/>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CC366C-BAB7-48CD-8FBA-387DA878AFA0}">
      <dsp:nvSpPr>
        <dsp:cNvPr id="0" name=""/>
        <dsp:cNvSpPr/>
      </dsp:nvSpPr>
      <dsp:spPr>
        <a:xfrm>
          <a:off x="2421294" y="1472"/>
          <a:ext cx="1002729" cy="501364"/>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Multiple Access Protocol</a:t>
          </a:r>
        </a:p>
      </dsp:txBody>
      <dsp:txXfrm>
        <a:off x="2421294" y="1472"/>
        <a:ext cx="1002729" cy="501364"/>
      </dsp:txXfrm>
    </dsp:sp>
    <dsp:sp modelId="{060E383B-8997-4B39-B8E9-D70A3C2A0DF8}">
      <dsp:nvSpPr>
        <dsp:cNvPr id="0" name=""/>
        <dsp:cNvSpPr/>
      </dsp:nvSpPr>
      <dsp:spPr>
        <a:xfrm>
          <a:off x="1207991" y="713410"/>
          <a:ext cx="1002729" cy="50136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Random Access Protocol</a:t>
          </a:r>
        </a:p>
      </dsp:txBody>
      <dsp:txXfrm>
        <a:off x="1207991" y="713410"/>
        <a:ext cx="1002729" cy="501364"/>
      </dsp:txXfrm>
    </dsp:sp>
    <dsp:sp modelId="{EFBBA75D-30E4-4845-8EC4-FD5AB16DC2EA}">
      <dsp:nvSpPr>
        <dsp:cNvPr id="0" name=""/>
        <dsp:cNvSpPr/>
      </dsp:nvSpPr>
      <dsp:spPr>
        <a:xfrm>
          <a:off x="1458673" y="1425348"/>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Aloha</a:t>
          </a:r>
        </a:p>
      </dsp:txBody>
      <dsp:txXfrm>
        <a:off x="1458673" y="1425348"/>
        <a:ext cx="1002729" cy="501364"/>
      </dsp:txXfrm>
    </dsp:sp>
    <dsp:sp modelId="{4526378F-156F-4383-B08C-AA0A7FA22C47}">
      <dsp:nvSpPr>
        <dsp:cNvPr id="0" name=""/>
        <dsp:cNvSpPr/>
      </dsp:nvSpPr>
      <dsp:spPr>
        <a:xfrm>
          <a:off x="1458673" y="2137286"/>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CSMA</a:t>
          </a:r>
        </a:p>
      </dsp:txBody>
      <dsp:txXfrm>
        <a:off x="1458673" y="2137286"/>
        <a:ext cx="1002729" cy="501364"/>
      </dsp:txXfrm>
    </dsp:sp>
    <dsp:sp modelId="{37898D13-DF69-456F-BE59-3E051A0C4913}">
      <dsp:nvSpPr>
        <dsp:cNvPr id="0" name=""/>
        <dsp:cNvSpPr/>
      </dsp:nvSpPr>
      <dsp:spPr>
        <a:xfrm>
          <a:off x="1458673" y="2849224"/>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CSMA/CD</a:t>
          </a:r>
        </a:p>
      </dsp:txBody>
      <dsp:txXfrm>
        <a:off x="1458673" y="2849224"/>
        <a:ext cx="1002729" cy="501364"/>
      </dsp:txXfrm>
    </dsp:sp>
    <dsp:sp modelId="{4A0B9139-0097-41C5-AA2D-13F1041A50C8}">
      <dsp:nvSpPr>
        <dsp:cNvPr id="0" name=""/>
        <dsp:cNvSpPr/>
      </dsp:nvSpPr>
      <dsp:spPr>
        <a:xfrm>
          <a:off x="1458673" y="3561162"/>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CSMA/CA</a:t>
          </a:r>
        </a:p>
      </dsp:txBody>
      <dsp:txXfrm>
        <a:off x="1458673" y="3561162"/>
        <a:ext cx="1002729" cy="501364"/>
      </dsp:txXfrm>
    </dsp:sp>
    <dsp:sp modelId="{114152A5-1AC4-4E1F-BAE2-08D6376BABE3}">
      <dsp:nvSpPr>
        <dsp:cNvPr id="0" name=""/>
        <dsp:cNvSpPr/>
      </dsp:nvSpPr>
      <dsp:spPr>
        <a:xfrm>
          <a:off x="2421294" y="713410"/>
          <a:ext cx="1002729" cy="50136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Controlled Access Protocol</a:t>
          </a:r>
        </a:p>
      </dsp:txBody>
      <dsp:txXfrm>
        <a:off x="2421294" y="713410"/>
        <a:ext cx="1002729" cy="501364"/>
      </dsp:txXfrm>
    </dsp:sp>
    <dsp:sp modelId="{298144D8-ABA7-4856-AA54-48FE4F808632}">
      <dsp:nvSpPr>
        <dsp:cNvPr id="0" name=""/>
        <dsp:cNvSpPr/>
      </dsp:nvSpPr>
      <dsp:spPr>
        <a:xfrm>
          <a:off x="2671976" y="1425348"/>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Reservation</a:t>
          </a:r>
        </a:p>
      </dsp:txBody>
      <dsp:txXfrm>
        <a:off x="2671976" y="1425348"/>
        <a:ext cx="1002729" cy="501364"/>
      </dsp:txXfrm>
    </dsp:sp>
    <dsp:sp modelId="{66D66072-CA05-46FD-9653-2A08FC7F2E0E}">
      <dsp:nvSpPr>
        <dsp:cNvPr id="0" name=""/>
        <dsp:cNvSpPr/>
      </dsp:nvSpPr>
      <dsp:spPr>
        <a:xfrm>
          <a:off x="2671976" y="2137286"/>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Polling</a:t>
          </a:r>
        </a:p>
      </dsp:txBody>
      <dsp:txXfrm>
        <a:off x="2671976" y="2137286"/>
        <a:ext cx="1002729" cy="501364"/>
      </dsp:txXfrm>
    </dsp:sp>
    <dsp:sp modelId="{0123D235-E29E-4AF1-BC8D-61504131A25A}">
      <dsp:nvSpPr>
        <dsp:cNvPr id="0" name=""/>
        <dsp:cNvSpPr/>
      </dsp:nvSpPr>
      <dsp:spPr>
        <a:xfrm>
          <a:off x="2671976" y="2849224"/>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Token Passing</a:t>
          </a:r>
        </a:p>
      </dsp:txBody>
      <dsp:txXfrm>
        <a:off x="2671976" y="2849224"/>
        <a:ext cx="1002729" cy="501364"/>
      </dsp:txXfrm>
    </dsp:sp>
    <dsp:sp modelId="{7D8EEAEB-45D0-4740-9842-FE81F9D7F9B0}">
      <dsp:nvSpPr>
        <dsp:cNvPr id="0" name=""/>
        <dsp:cNvSpPr/>
      </dsp:nvSpPr>
      <dsp:spPr>
        <a:xfrm>
          <a:off x="3634596" y="713410"/>
          <a:ext cx="1002729" cy="50136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Channelization Methods</a:t>
          </a:r>
        </a:p>
      </dsp:txBody>
      <dsp:txXfrm>
        <a:off x="3634596" y="713410"/>
        <a:ext cx="1002729" cy="501364"/>
      </dsp:txXfrm>
    </dsp:sp>
    <dsp:sp modelId="{8A9BC1FE-67D6-4F5A-BB79-838202D2D440}">
      <dsp:nvSpPr>
        <dsp:cNvPr id="0" name=""/>
        <dsp:cNvSpPr/>
      </dsp:nvSpPr>
      <dsp:spPr>
        <a:xfrm>
          <a:off x="3885279" y="1425348"/>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FDMA</a:t>
          </a:r>
        </a:p>
      </dsp:txBody>
      <dsp:txXfrm>
        <a:off x="3885279" y="1425348"/>
        <a:ext cx="1002729" cy="501364"/>
      </dsp:txXfrm>
    </dsp:sp>
    <dsp:sp modelId="{8CA29CA4-318E-478D-AE33-8E5AFB0678CA}">
      <dsp:nvSpPr>
        <dsp:cNvPr id="0" name=""/>
        <dsp:cNvSpPr/>
      </dsp:nvSpPr>
      <dsp:spPr>
        <a:xfrm>
          <a:off x="3885279" y="2137286"/>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TDMA</a:t>
          </a:r>
        </a:p>
      </dsp:txBody>
      <dsp:txXfrm>
        <a:off x="3885279" y="2137286"/>
        <a:ext cx="1002729" cy="501364"/>
      </dsp:txXfrm>
    </dsp:sp>
    <dsp:sp modelId="{368F32FC-F60B-424F-B120-4124DA551813}">
      <dsp:nvSpPr>
        <dsp:cNvPr id="0" name=""/>
        <dsp:cNvSpPr/>
      </dsp:nvSpPr>
      <dsp:spPr>
        <a:xfrm>
          <a:off x="3885279" y="2849224"/>
          <a:ext cx="1002729" cy="501364"/>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a:t>CDMA</a:t>
          </a:r>
        </a:p>
      </dsp:txBody>
      <dsp:txXfrm>
        <a:off x="3885279" y="2849224"/>
        <a:ext cx="1002729" cy="5013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714FD1-C2FA-402C-B834-173B833A841A}">
      <dsp:nvSpPr>
        <dsp:cNvPr id="0" name=""/>
        <dsp:cNvSpPr/>
      </dsp:nvSpPr>
      <dsp:spPr>
        <a:xfrm>
          <a:off x="515646" y="677112"/>
          <a:ext cx="1175937" cy="587968"/>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kern="1200" dirty="0"/>
            <a:t>VLAN</a:t>
          </a:r>
        </a:p>
      </dsp:txBody>
      <dsp:txXfrm>
        <a:off x="532867" y="694333"/>
        <a:ext cx="1141495" cy="553526"/>
      </dsp:txXfrm>
    </dsp:sp>
    <dsp:sp modelId="{CCE462D1-4CF4-4F94-BC8D-14FC3C2C2227}">
      <dsp:nvSpPr>
        <dsp:cNvPr id="0" name=""/>
        <dsp:cNvSpPr/>
      </dsp:nvSpPr>
      <dsp:spPr>
        <a:xfrm rot="18289469">
          <a:off x="1514931" y="605768"/>
          <a:ext cx="823680" cy="54492"/>
        </a:xfrm>
        <a:custGeom>
          <a:avLst/>
          <a:gdLst/>
          <a:ahLst/>
          <a:cxnLst/>
          <a:rect l="0" t="0" r="0" b="0"/>
          <a:pathLst>
            <a:path>
              <a:moveTo>
                <a:pt x="0" y="27246"/>
              </a:moveTo>
              <a:lnTo>
                <a:pt x="823680" y="2724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IN" sz="500" kern="1200"/>
        </a:p>
      </dsp:txBody>
      <dsp:txXfrm>
        <a:off x="1906179" y="612422"/>
        <a:ext cx="41184" cy="41184"/>
      </dsp:txXfrm>
    </dsp:sp>
    <dsp:sp modelId="{3C27FD1C-045E-4062-BA06-A77875D6FF2B}">
      <dsp:nvSpPr>
        <dsp:cNvPr id="0" name=""/>
        <dsp:cNvSpPr/>
      </dsp:nvSpPr>
      <dsp:spPr>
        <a:xfrm>
          <a:off x="2161958" y="948"/>
          <a:ext cx="1175937" cy="587968"/>
        </a:xfrm>
        <a:prstGeom prst="roundRect">
          <a:avLst>
            <a:gd name="adj" fmla="val 10000"/>
          </a:avLst>
        </a:prstGeom>
        <a:solidFill>
          <a:schemeClr val="accent4">
            <a:hueOff val="0"/>
            <a:satOff val="0"/>
            <a:lumOff val="0"/>
            <a:alphaOff val="0"/>
          </a:schemeClr>
        </a:solidFill>
        <a:ln w="25400" cap="flat" cmpd="sng" algn="ctr">
          <a:solidFill>
            <a:schemeClr val="l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kern="1200" dirty="0"/>
            <a:t>Protocol VLAN</a:t>
          </a:r>
        </a:p>
      </dsp:txBody>
      <dsp:txXfrm>
        <a:off x="2179179" y="18169"/>
        <a:ext cx="1141495" cy="553526"/>
      </dsp:txXfrm>
    </dsp:sp>
    <dsp:sp modelId="{5E0AB80B-DD0E-4705-B034-CF5878FD3B6C}">
      <dsp:nvSpPr>
        <dsp:cNvPr id="0" name=""/>
        <dsp:cNvSpPr/>
      </dsp:nvSpPr>
      <dsp:spPr>
        <a:xfrm>
          <a:off x="1691584" y="943850"/>
          <a:ext cx="470374" cy="54492"/>
        </a:xfrm>
        <a:custGeom>
          <a:avLst/>
          <a:gdLst/>
          <a:ahLst/>
          <a:cxnLst/>
          <a:rect l="0" t="0" r="0" b="0"/>
          <a:pathLst>
            <a:path>
              <a:moveTo>
                <a:pt x="0" y="27246"/>
              </a:moveTo>
              <a:lnTo>
                <a:pt x="470374" y="2724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IN" sz="500" kern="1200"/>
        </a:p>
      </dsp:txBody>
      <dsp:txXfrm>
        <a:off x="1915012" y="959337"/>
        <a:ext cx="23518" cy="23518"/>
      </dsp:txXfrm>
    </dsp:sp>
    <dsp:sp modelId="{9B0D8D85-99DF-4C7C-B65E-975B43A388EF}">
      <dsp:nvSpPr>
        <dsp:cNvPr id="0" name=""/>
        <dsp:cNvSpPr/>
      </dsp:nvSpPr>
      <dsp:spPr>
        <a:xfrm>
          <a:off x="2161958" y="677112"/>
          <a:ext cx="1175937" cy="587968"/>
        </a:xfrm>
        <a:prstGeom prst="roundRect">
          <a:avLst>
            <a:gd name="adj" fmla="val 10000"/>
          </a:avLst>
        </a:prstGeom>
        <a:solidFill>
          <a:schemeClr val="accent4">
            <a:hueOff val="0"/>
            <a:satOff val="0"/>
            <a:lumOff val="0"/>
            <a:alphaOff val="0"/>
          </a:schemeClr>
        </a:solidFill>
        <a:ln w="25400" cap="flat" cmpd="sng" algn="ctr">
          <a:solidFill>
            <a:schemeClr val="l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kern="1200" dirty="0"/>
            <a:t>Port-based VLAN</a:t>
          </a:r>
        </a:p>
      </dsp:txBody>
      <dsp:txXfrm>
        <a:off x="2179179" y="694333"/>
        <a:ext cx="1141495" cy="553526"/>
      </dsp:txXfrm>
    </dsp:sp>
    <dsp:sp modelId="{88CA6561-4A98-4ED9-872D-F91E3DC50576}">
      <dsp:nvSpPr>
        <dsp:cNvPr id="0" name=""/>
        <dsp:cNvSpPr/>
      </dsp:nvSpPr>
      <dsp:spPr>
        <a:xfrm rot="3310531">
          <a:off x="1514931" y="1281932"/>
          <a:ext cx="823680" cy="54492"/>
        </a:xfrm>
        <a:custGeom>
          <a:avLst/>
          <a:gdLst/>
          <a:ahLst/>
          <a:cxnLst/>
          <a:rect l="0" t="0" r="0" b="0"/>
          <a:pathLst>
            <a:path>
              <a:moveTo>
                <a:pt x="0" y="27246"/>
              </a:moveTo>
              <a:lnTo>
                <a:pt x="823680" y="2724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IN" sz="500" kern="1200"/>
        </a:p>
      </dsp:txBody>
      <dsp:txXfrm>
        <a:off x="1906179" y="1288586"/>
        <a:ext cx="41184" cy="41184"/>
      </dsp:txXfrm>
    </dsp:sp>
    <dsp:sp modelId="{5EDAA7BB-C7AC-4A2B-BE1F-039CFF3D7C8B}">
      <dsp:nvSpPr>
        <dsp:cNvPr id="0" name=""/>
        <dsp:cNvSpPr/>
      </dsp:nvSpPr>
      <dsp:spPr>
        <a:xfrm>
          <a:off x="2161958" y="1353276"/>
          <a:ext cx="1175937" cy="587968"/>
        </a:xfrm>
        <a:prstGeom prst="roundRect">
          <a:avLst>
            <a:gd name="adj" fmla="val 10000"/>
          </a:avLst>
        </a:prstGeom>
        <a:solidFill>
          <a:schemeClr val="accent4">
            <a:hueOff val="0"/>
            <a:satOff val="0"/>
            <a:lumOff val="0"/>
            <a:alphaOff val="0"/>
          </a:schemeClr>
        </a:solidFill>
        <a:ln w="25400" cap="flat" cmpd="sng" algn="ctr">
          <a:solidFill>
            <a:schemeClr val="l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kern="1200" dirty="0"/>
            <a:t>Dynamic VLAN</a:t>
          </a:r>
        </a:p>
      </dsp:txBody>
      <dsp:txXfrm>
        <a:off x="2179179" y="1370497"/>
        <a:ext cx="1141495" cy="55352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jpeg>
</file>

<file path=ppt/media/image28.png>
</file>

<file path=ppt/media/image29.jpe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6873703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409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In ATM, data is organized into fixed-size cells of 53 bytes each. This fixed-size cell structure provides predictable and deterministic latency, making it suitable for real-time applications such as voice and video transmission.</a:t>
            </a:r>
          </a:p>
          <a:p>
            <a:r>
              <a:rPr lang="en-US" sz="1100" b="1" i="0" u="none" strike="noStrike" cap="none" dirty="0" smtClean="0">
                <a:solidFill>
                  <a:srgbClr val="000000"/>
                </a:solidFill>
                <a:effectLst/>
                <a:latin typeface="Arial"/>
                <a:ea typeface="Arial"/>
                <a:cs typeface="Arial"/>
                <a:sym typeface="Arial"/>
              </a:rPr>
              <a:t>Advantages of Fixed-Size Framing:</a:t>
            </a:r>
            <a:endParaRPr lang="en-US" sz="1100" b="0" i="0" u="none" strike="noStrike" cap="none" dirty="0" smtClean="0">
              <a:solidFill>
                <a:srgbClr val="000000"/>
              </a:solidFill>
              <a:effectLst/>
              <a:latin typeface="Arial"/>
              <a:ea typeface="Arial"/>
              <a:cs typeface="Arial"/>
              <a:sym typeface="Arial"/>
            </a:endParaRPr>
          </a:p>
          <a:p>
            <a:r>
              <a:rPr lang="en-US" sz="1100" b="0" i="0" u="none" strike="noStrike" cap="none" dirty="0" smtClean="0">
                <a:solidFill>
                  <a:srgbClr val="000000"/>
                </a:solidFill>
                <a:effectLst/>
                <a:latin typeface="Arial"/>
                <a:ea typeface="Arial"/>
                <a:cs typeface="Arial"/>
                <a:sym typeface="Arial"/>
              </a:rPr>
              <a:t>Simplicity: Fixed-size framing simplifies frame extraction and processing at the receiver's end since the frame boundaries are predefined.</a:t>
            </a:r>
          </a:p>
          <a:p>
            <a:r>
              <a:rPr lang="en-US" sz="1100" b="0" i="0" u="none" strike="noStrike" cap="none" dirty="0" smtClean="0">
                <a:solidFill>
                  <a:srgbClr val="000000"/>
                </a:solidFill>
                <a:effectLst/>
                <a:latin typeface="Arial"/>
                <a:ea typeface="Arial"/>
                <a:cs typeface="Arial"/>
                <a:sym typeface="Arial"/>
              </a:rPr>
              <a:t>Efficiency: It can provide predictable and constant overhead, which is advantageous in scenarios where predictable latency and bandwidth allocation are essential.</a:t>
            </a:r>
          </a:p>
          <a:p>
            <a:r>
              <a:rPr lang="en-US" sz="1100" b="1" i="0" u="none" strike="noStrike" cap="none" dirty="0" smtClean="0">
                <a:solidFill>
                  <a:srgbClr val="000000"/>
                </a:solidFill>
                <a:effectLst/>
                <a:latin typeface="Arial"/>
                <a:ea typeface="Arial"/>
                <a:cs typeface="Arial"/>
                <a:sym typeface="Arial"/>
              </a:rPr>
              <a:t>Disadvantages of Fixed-Size Framing:</a:t>
            </a:r>
            <a:endParaRPr lang="en-US" sz="1100" b="0" i="0" u="none" strike="noStrike" cap="none" dirty="0" smtClean="0">
              <a:solidFill>
                <a:srgbClr val="000000"/>
              </a:solidFill>
              <a:effectLst/>
              <a:latin typeface="Arial"/>
              <a:ea typeface="Arial"/>
              <a:cs typeface="Arial"/>
              <a:sym typeface="Arial"/>
            </a:endParaRPr>
          </a:p>
          <a:p>
            <a:r>
              <a:rPr lang="en-US" sz="1100" b="0" i="0" u="none" strike="noStrike" cap="none" dirty="0" smtClean="0">
                <a:solidFill>
                  <a:srgbClr val="000000"/>
                </a:solidFill>
                <a:effectLst/>
                <a:latin typeface="Arial"/>
                <a:ea typeface="Arial"/>
                <a:cs typeface="Arial"/>
                <a:sym typeface="Arial"/>
              </a:rPr>
              <a:t>Inefficiency: Fixed-size framing may lead to inefficient bandwidth utilization, especially if the data payloads are smaller than the fixed frame size, resulting in wasted bandwidth.</a:t>
            </a:r>
          </a:p>
          <a:p>
            <a:r>
              <a:rPr lang="en-US" sz="1100" b="0" i="0" u="none" strike="noStrike" cap="none" dirty="0" smtClean="0">
                <a:solidFill>
                  <a:srgbClr val="000000"/>
                </a:solidFill>
                <a:effectLst/>
                <a:latin typeface="Arial"/>
                <a:ea typeface="Arial"/>
                <a:cs typeface="Arial"/>
                <a:sym typeface="Arial"/>
              </a:rPr>
              <a:t>Lack of Flexibility: Fixed-size framing may not be suitable for all types of data traffic, particularly for variable-length data streams where the overhead of fixed-size frames can be significant.</a:t>
            </a:r>
          </a:p>
          <a:p>
            <a:pPr marL="0" lvl="0" indent="0" algn="l" rtl="0">
              <a:spcBef>
                <a:spcPts val="0"/>
              </a:spcBef>
              <a:spcAft>
                <a:spcPts val="0"/>
              </a:spcAft>
              <a:buNone/>
            </a:pPr>
            <a:endParaRPr lang="en-US"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2257058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1285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074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33411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49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3141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190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867753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2685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73828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b6c834fc22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b6c834fc22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91034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118480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554307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9727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6132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35115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68756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719240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952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823502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1118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40367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4142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719951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45751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535290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7942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6523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31681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6185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877241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9746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9356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77202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231930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29358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291334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78816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35322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1898096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249220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16034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80000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0638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564482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04959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8665315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6152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834924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580780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92067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849848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520756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8124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8637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6322057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877017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121004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701967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044327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001675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713867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599867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02555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890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"issues" refers to various challenges, considerations, or factors that need to be addressed to ensure the efficient and reliable functioning of this layer. These issues encompass a range of concerns related to data transmission, error detection and correction, addressing, flow control, and network access control. </a:t>
            </a:r>
            <a:endParaRPr dirty="0"/>
          </a:p>
        </p:txBody>
      </p:sp>
    </p:spTree>
    <p:extLst>
      <p:ext uri="{BB962C8B-B14F-4D97-AF65-F5344CB8AC3E}">
        <p14:creationId xmlns:p14="http://schemas.microsoft.com/office/powerpoint/2010/main" val="85330934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326476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557193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647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82165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675573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161434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08392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63586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94989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7712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561879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65080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090310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6c834fc2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6c834fc2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031101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b6c834fc22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b6c834fc22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43316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6c834fc2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b6c834fc2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9552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189" lvl="0" indent="-342892">
              <a:spcBef>
                <a:spcPts val="0"/>
              </a:spcBef>
              <a:spcAft>
                <a:spcPts val="0"/>
              </a:spcAft>
              <a:buSzPts val="1800"/>
              <a:buChar char="●"/>
              <a:defRPr/>
            </a:lvl1pPr>
            <a:lvl2pPr marL="914378" lvl="1" indent="-317492">
              <a:spcBef>
                <a:spcPts val="0"/>
              </a:spcBef>
              <a:spcAft>
                <a:spcPts val="0"/>
              </a:spcAft>
              <a:buSzPts val="1400"/>
              <a:buChar char="○"/>
              <a:defRPr/>
            </a:lvl2pPr>
            <a:lvl3pPr marL="1371566" lvl="2" indent="-317492">
              <a:spcBef>
                <a:spcPts val="0"/>
              </a:spcBef>
              <a:spcAft>
                <a:spcPts val="0"/>
              </a:spcAft>
              <a:buSzPts val="1400"/>
              <a:buChar char="■"/>
              <a:defRPr/>
            </a:lvl3pPr>
            <a:lvl4pPr marL="1828754" lvl="3" indent="-317492">
              <a:spcBef>
                <a:spcPts val="0"/>
              </a:spcBef>
              <a:spcAft>
                <a:spcPts val="0"/>
              </a:spcAft>
              <a:buSzPts val="1400"/>
              <a:buChar char="●"/>
              <a:defRPr/>
            </a:lvl4pPr>
            <a:lvl5pPr marL="2285943" lvl="4" indent="-317492">
              <a:spcBef>
                <a:spcPts val="0"/>
              </a:spcBef>
              <a:spcAft>
                <a:spcPts val="0"/>
              </a:spcAft>
              <a:buSzPts val="1400"/>
              <a:buChar char="○"/>
              <a:defRPr/>
            </a:lvl5pPr>
            <a:lvl6pPr marL="2743132" lvl="5" indent="-317492">
              <a:spcBef>
                <a:spcPts val="0"/>
              </a:spcBef>
              <a:spcAft>
                <a:spcPts val="0"/>
              </a:spcAft>
              <a:buSzPts val="1400"/>
              <a:buChar char="■"/>
              <a:defRPr/>
            </a:lvl6pPr>
            <a:lvl7pPr marL="3200320" lvl="6" indent="-317492">
              <a:spcBef>
                <a:spcPts val="0"/>
              </a:spcBef>
              <a:spcAft>
                <a:spcPts val="0"/>
              </a:spcAft>
              <a:buSzPts val="1400"/>
              <a:buChar char="●"/>
              <a:defRPr/>
            </a:lvl7pPr>
            <a:lvl8pPr marL="3657509" lvl="7" indent="-317492">
              <a:spcBef>
                <a:spcPts val="0"/>
              </a:spcBef>
              <a:spcAft>
                <a:spcPts val="0"/>
              </a:spcAft>
              <a:buSzPts val="1400"/>
              <a:buChar char="○"/>
              <a:defRPr/>
            </a:lvl8pPr>
            <a:lvl9pPr marL="4114697" lvl="8" indent="-317492">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56853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2.jpe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6.png"/><Relationship Id="rId7" Type="http://schemas.openxmlformats.org/officeDocument/2006/relationships/image" Target="../media/image17.emf"/><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5.png"/><Relationship Id="rId9"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2.jpe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4.png"/><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6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5.png"/><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6.jpe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7.jpeg"/><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6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5.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image" Target="../media/image6.png"/></Relationships>
</file>

<file path=ppt/slides/_rels/slide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6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7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2" Type="http://schemas.openxmlformats.org/officeDocument/2006/relationships/notesSlide" Target="../notesSlides/notesSlide70.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image" Target="../media/image6.png"/><Relationship Id="rId9" Type="http://schemas.microsoft.com/office/2007/relationships/diagramDrawing" Target="../diagrams/drawing1.xml"/></Relationships>
</file>

<file path=ppt/slides/_rels/slide7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5.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9.jpeg"/><Relationship Id="rId4" Type="http://schemas.openxmlformats.org/officeDocument/2006/relationships/image" Target="../media/image6.png"/></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29.jpeg"/><Relationship Id="rId4" Type="http://schemas.openxmlformats.org/officeDocument/2006/relationships/image" Target="../media/image6.png"/></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8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8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0.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30.png"/><Relationship Id="rId4" Type="http://schemas.openxmlformats.org/officeDocument/2006/relationships/image" Target="../media/image6.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8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5.png"/><Relationship Id="rId7" Type="http://schemas.openxmlformats.org/officeDocument/2006/relationships/diagramQuickStyle" Target="../diagrams/quickStyle2.xml"/><Relationship Id="rId2" Type="http://schemas.openxmlformats.org/officeDocument/2006/relationships/notesSlide" Target="../notesSlides/notesSlide82.xml"/><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image" Target="../media/image6.png"/><Relationship Id="rId9" Type="http://schemas.microsoft.com/office/2007/relationships/diagramDrawing" Target="../diagrams/drawing2.xml"/></Relationships>
</file>

<file path=ppt/slides/_rels/slide8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7350" y="13675"/>
            <a:ext cx="9136645" cy="5143499"/>
          </a:xfrm>
          <a:prstGeom prst="rect">
            <a:avLst/>
          </a:prstGeom>
          <a:noFill/>
          <a:ln>
            <a:noFill/>
          </a:ln>
        </p:spPr>
      </p:pic>
      <p:pic>
        <p:nvPicPr>
          <p:cNvPr id="2" name="Picture 1">
            <a:extLst>
              <a:ext uri="{FF2B5EF4-FFF2-40B4-BE49-F238E27FC236}">
                <a16:creationId xmlns:a16="http://schemas.microsoft.com/office/drawing/2014/main" id="{D6F5C2E7-D215-504A-60BA-7AD391CE0DD5}"/>
              </a:ext>
            </a:extLst>
          </p:cNvPr>
          <p:cNvPicPr>
            <a:picLocks noChangeAspect="1"/>
          </p:cNvPicPr>
          <p:nvPr/>
        </p:nvPicPr>
        <p:blipFill>
          <a:blip r:embed="rId4"/>
          <a:stretch>
            <a:fillRect/>
          </a:stretch>
        </p:blipFill>
        <p:spPr>
          <a:xfrm>
            <a:off x="4319856" y="1810997"/>
            <a:ext cx="4060288" cy="134733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4047232"/>
          </a:xfrm>
          <a:prstGeom prst="rect">
            <a:avLst/>
          </a:prstGeom>
          <a:noFill/>
          <a:ln>
            <a:noFill/>
          </a:ln>
        </p:spPr>
        <p:txBody>
          <a:bodyPr spcFirstLastPara="1" wrap="square" lIns="91425" tIns="91425" rIns="91425" bIns="91425" anchor="t" anchorCtr="0">
            <a:spAutoFit/>
          </a:bodyPr>
          <a:lstStyle/>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Framing is a function of the data link layer. It provides a way for a sender to transmit a set of bits that are meaningful to the receiver. </a:t>
            </a:r>
          </a:p>
          <a:p>
            <a:pPr marL="271463" lvl="2" indent="-200025" algn="just">
              <a:buFont typeface="Arial" panose="020B0604020202020204" pitchFamily="34" charset="0"/>
              <a:buChar char="•"/>
            </a:pPr>
            <a:endParaRPr lang="en-US" sz="9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Ethernet, token ring, frame relay, and other data link layer technologies have their own frame structures. Frames have headers &amp; trailers that contain information such as error-checking codes. </a:t>
            </a:r>
          </a:p>
          <a:p>
            <a:pPr marL="271463" lvl="2" indent="-200025" algn="just">
              <a:buFont typeface="Arial" panose="020B0604020202020204" pitchFamily="34" charset="0"/>
              <a:buChar char="•"/>
            </a:pPr>
            <a:r>
              <a:rPr lang="en-US" sz="900" dirty="0" smtClean="0">
                <a:latin typeface="Cambria" panose="02040503050406030204" pitchFamily="18" charset="0"/>
                <a:ea typeface="Cambria" panose="02040503050406030204" pitchFamily="18" charset="0"/>
              </a:rPr>
              <a:t>                                                                                                                                                                                                                 </a:t>
            </a:r>
            <a:r>
              <a:rPr lang="en-US" sz="900" b="1" dirty="0">
                <a:latin typeface="Cambria" panose="02040503050406030204" pitchFamily="18" charset="0"/>
                <a:ea typeface="Cambria" panose="02040503050406030204" pitchFamily="18" charset="0"/>
              </a:rPr>
              <a:t>Ethernet frame format</a:t>
            </a:r>
          </a:p>
          <a:p>
            <a:pPr marL="271463" lvl="2" indent="-200025" algn="just">
              <a:buFont typeface="Arial" panose="020B0604020202020204" pitchFamily="34" charset="0"/>
              <a:buChar char="•"/>
            </a:pPr>
            <a:r>
              <a:rPr lang="en-US" sz="900" dirty="0" smtClean="0">
                <a:latin typeface="Cambria" panose="02040503050406030204" pitchFamily="18" charset="0"/>
                <a:ea typeface="Cambria" panose="02040503050406030204" pitchFamily="18" charset="0"/>
              </a:rPr>
              <a:t>          </a:t>
            </a:r>
            <a:endParaRPr lang="en-US" sz="9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There are two types of framing</a:t>
            </a:r>
            <a:r>
              <a:rPr lang="en-US" sz="1600" dirty="0" smtClean="0">
                <a:latin typeface="Cambria" panose="02040503050406030204" pitchFamily="18" charset="0"/>
                <a:ea typeface="Cambria" panose="02040503050406030204" pitchFamily="18" charset="0"/>
              </a:rPr>
              <a:t>:</a:t>
            </a:r>
            <a:endParaRPr lang="en-US" sz="1600" dirty="0">
              <a:latin typeface="Cambria" panose="02040503050406030204" pitchFamily="18" charset="0"/>
              <a:ea typeface="Cambria" panose="02040503050406030204" pitchFamily="18" charset="0"/>
            </a:endParaRPr>
          </a:p>
          <a:p>
            <a:pPr marL="357188" lvl="2" indent="-2857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Fixed-size framing:</a:t>
            </a:r>
          </a:p>
          <a:p>
            <a:pPr marL="804863" lvl="2" indent="-285750" algn="just">
              <a:buFont typeface="Wingdings" panose="05000000000000000000" pitchFamily="2" charset="2"/>
              <a:buChar char="ü"/>
            </a:pPr>
            <a:r>
              <a:rPr lang="en-US" sz="1600" dirty="0">
                <a:latin typeface="Cambria" panose="02040503050406030204" pitchFamily="18" charset="0"/>
                <a:ea typeface="Cambria" panose="02040503050406030204" pitchFamily="18" charset="0"/>
              </a:rPr>
              <a:t>In this type of framing, there is no need for defining the boundaries of the frames.</a:t>
            </a:r>
          </a:p>
          <a:p>
            <a:pPr marL="804863" lvl="2" indent="-285750" algn="just">
              <a:buFont typeface="Wingdings" panose="05000000000000000000" pitchFamily="2" charset="2"/>
              <a:buChar char="ü"/>
            </a:pPr>
            <a:r>
              <a:rPr lang="en-US" sz="1600" dirty="0">
                <a:latin typeface="Cambria" panose="02040503050406030204" pitchFamily="18" charset="0"/>
                <a:ea typeface="Cambria" panose="02040503050406030204" pitchFamily="18" charset="0"/>
              </a:rPr>
              <a:t>ATM(</a:t>
            </a:r>
            <a:r>
              <a:rPr lang="en-IN" sz="1600" dirty="0">
                <a:latin typeface="Cambria" panose="02040503050406030204" pitchFamily="18" charset="0"/>
                <a:ea typeface="Cambria" panose="02040503050406030204" pitchFamily="18" charset="0"/>
              </a:rPr>
              <a:t>Asynchronous Transfer Mode)</a:t>
            </a:r>
            <a:r>
              <a:rPr lang="en-US" sz="1600" dirty="0">
                <a:latin typeface="Cambria" panose="02040503050406030204" pitchFamily="18" charset="0"/>
                <a:ea typeface="Cambria" panose="02040503050406030204" pitchFamily="18" charset="0"/>
              </a:rPr>
              <a:t> is the example of fixed size framing.</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357188" lvl="2" indent="-2857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Variable size framing:</a:t>
            </a:r>
          </a:p>
          <a:p>
            <a:pPr marL="804863" lvl="2" indent="-285750" algn="just">
              <a:buFont typeface="Wingdings" panose="05000000000000000000" pitchFamily="2" charset="2"/>
              <a:buChar char="ü"/>
            </a:pPr>
            <a:r>
              <a:rPr lang="en-US" sz="1600" dirty="0">
                <a:latin typeface="Cambria" panose="02040503050406030204" pitchFamily="18" charset="0"/>
                <a:ea typeface="Cambria" panose="02040503050406030204" pitchFamily="18" charset="0"/>
              </a:rPr>
              <a:t>In this type of framing</a:t>
            </a:r>
            <a:r>
              <a:rPr lang="en-US" sz="1600" dirty="0" smtClean="0">
                <a:latin typeface="Cambria" panose="02040503050406030204" pitchFamily="18" charset="0"/>
                <a:ea typeface="Cambria" panose="02040503050406030204" pitchFamily="18" charset="0"/>
              </a:rPr>
              <a:t>,  </a:t>
            </a:r>
            <a:r>
              <a:rPr lang="en-US" sz="1600" dirty="0">
                <a:latin typeface="Cambria" panose="02040503050406030204" pitchFamily="18" charset="0"/>
                <a:ea typeface="Cambria" panose="02040503050406030204" pitchFamily="18" charset="0"/>
              </a:rPr>
              <a:t>size of frame is defined in each frame.</a:t>
            </a:r>
          </a:p>
          <a:p>
            <a:pPr marL="804863" lvl="2" indent="-285750" algn="just">
              <a:buFont typeface="Wingdings" panose="05000000000000000000" pitchFamily="2" charset="2"/>
              <a:buChar char="ü"/>
            </a:pPr>
            <a:r>
              <a:rPr lang="en-US" sz="1600" dirty="0">
                <a:latin typeface="Cambria" panose="02040503050406030204" pitchFamily="18" charset="0"/>
                <a:ea typeface="Cambria" panose="02040503050406030204" pitchFamily="18" charset="0"/>
              </a:rPr>
              <a:t>Two </a:t>
            </a:r>
            <a:r>
              <a:rPr lang="en-US" sz="1600" dirty="0" smtClean="0">
                <a:latin typeface="Cambria" panose="02040503050406030204" pitchFamily="18" charset="0"/>
                <a:ea typeface="Cambria" panose="02040503050406030204" pitchFamily="18" charset="0"/>
              </a:rPr>
              <a:t>methods </a:t>
            </a:r>
            <a:r>
              <a:rPr lang="en-US" sz="1600" dirty="0">
                <a:latin typeface="Cambria" panose="02040503050406030204" pitchFamily="18" charset="0"/>
                <a:ea typeface="Cambria" panose="02040503050406030204" pitchFamily="18" charset="0"/>
              </a:rPr>
              <a:t>used for this purpose:</a:t>
            </a:r>
          </a:p>
          <a:p>
            <a:pPr marL="1168400" lvl="2" indent="-285750"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Character oriented (Byte Stuffing)</a:t>
            </a:r>
          </a:p>
          <a:p>
            <a:pPr marL="1168400" lvl="2" indent="-285750"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Bit oriented (Bit Stuffing)</a:t>
            </a:r>
          </a:p>
        </p:txBody>
      </p:sp>
      <p:pic>
        <p:nvPicPr>
          <p:cNvPr id="2" name="Picture 1">
            <a:extLst>
              <a:ext uri="{FF2B5EF4-FFF2-40B4-BE49-F238E27FC236}">
                <a16:creationId xmlns:a16="http://schemas.microsoft.com/office/drawing/2014/main" id="{C87D56A8-9D82-5C6D-4E2E-68479BB0747C}"/>
              </a:ext>
            </a:extLst>
          </p:cNvPr>
          <p:cNvPicPr>
            <a:picLocks noChangeAspect="1"/>
          </p:cNvPicPr>
          <p:nvPr/>
        </p:nvPicPr>
        <p:blipFill>
          <a:blip r:embed="rId5"/>
          <a:stretch>
            <a:fillRect/>
          </a:stretch>
        </p:blipFill>
        <p:spPr>
          <a:xfrm>
            <a:off x="6894285" y="0"/>
            <a:ext cx="2119054" cy="624115"/>
          </a:xfrm>
          <a:prstGeom prst="rect">
            <a:avLst/>
          </a:prstGeom>
        </p:spPr>
      </p:pic>
      <p:pic>
        <p:nvPicPr>
          <p:cNvPr id="3" name="Picture 2"/>
          <p:cNvPicPr>
            <a:picLocks noChangeAspect="1"/>
          </p:cNvPicPr>
          <p:nvPr/>
        </p:nvPicPr>
        <p:blipFill>
          <a:blip r:embed="rId6"/>
          <a:stretch>
            <a:fillRect/>
          </a:stretch>
        </p:blipFill>
        <p:spPr>
          <a:xfrm>
            <a:off x="5040352" y="2100271"/>
            <a:ext cx="3544114" cy="611933"/>
          </a:xfrm>
          <a:prstGeom prst="rect">
            <a:avLst/>
          </a:prstGeom>
        </p:spPr>
      </p:pic>
    </p:spTree>
    <p:extLst>
      <p:ext uri="{BB962C8B-B14F-4D97-AF65-F5344CB8AC3E}">
        <p14:creationId xmlns:p14="http://schemas.microsoft.com/office/powerpoint/2010/main" val="586846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1908184"/>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Character Oriented (Byte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In this type, data to be carried are 8-bit characters from a coding system such as ASCII.</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Header contains source and destinations address and other control information are also multiple of 8 bits.</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Trailer contains error detection or error correction redundant bits are also multiple of 8 bits.</a:t>
            </a:r>
          </a:p>
        </p:txBody>
      </p:sp>
      <p:pic>
        <p:nvPicPr>
          <p:cNvPr id="2" name="Picture 2">
            <a:extLst>
              <a:ext uri="{FF2B5EF4-FFF2-40B4-BE49-F238E27FC236}">
                <a16:creationId xmlns:a16="http://schemas.microsoft.com/office/drawing/2014/main" id="{C856BB25-A3A4-FB14-99F8-3B5E24710E50}"/>
              </a:ext>
            </a:extLst>
          </p:cNvPr>
          <p:cNvPicPr>
            <a:picLocks noChangeAspect="1" noChangeArrowheads="1"/>
          </p:cNvPicPr>
          <p:nvPr/>
        </p:nvPicPr>
        <p:blipFill>
          <a:blip r:embed="rId5"/>
          <a:srcRect/>
          <a:stretch>
            <a:fillRect/>
          </a:stretch>
        </p:blipFill>
        <p:spPr bwMode="auto">
          <a:xfrm>
            <a:off x="319217" y="2982686"/>
            <a:ext cx="8498115" cy="1628504"/>
          </a:xfrm>
          <a:prstGeom prst="rect">
            <a:avLst/>
          </a:prstGeom>
          <a:noFill/>
          <a:ln w="9525">
            <a:noFill/>
            <a:miter lim="800000"/>
            <a:headEnd/>
            <a:tailEnd/>
          </a:ln>
          <a:effectLst/>
        </p:spPr>
      </p:pic>
      <p:pic>
        <p:nvPicPr>
          <p:cNvPr id="3" name="Picture 2">
            <a:extLst>
              <a:ext uri="{FF2B5EF4-FFF2-40B4-BE49-F238E27FC236}">
                <a16:creationId xmlns:a16="http://schemas.microsoft.com/office/drawing/2014/main" id="{D1A6E746-624C-738A-D1FE-008A47292F6C}"/>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3710258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1908184"/>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Character Oriented (Byte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To separate one frame from the next, an 8-bit flag is added at the beginning and the end of a frame. The flag consists of protocol dependent special characters, signals the start or end of a frame.</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Character oriented framing was suitable only for </a:t>
            </a:r>
            <a:r>
              <a:rPr lang="en-US" sz="1600" b="1" i="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text data transmission</a:t>
            </a:r>
            <a:r>
              <a:rPr lang="en-US" sz="1600" dirty="0">
                <a:latin typeface="Cambria" panose="02040503050406030204" pitchFamily="18" charset="0"/>
                <a:ea typeface="Cambria" panose="02040503050406030204" pitchFamily="18" charset="0"/>
              </a:rPr>
              <a:t>. The flag could be selected to be any character not used for text communication.</a:t>
            </a:r>
          </a:p>
        </p:txBody>
      </p:sp>
      <p:pic>
        <p:nvPicPr>
          <p:cNvPr id="2" name="Picture 2">
            <a:extLst>
              <a:ext uri="{FF2B5EF4-FFF2-40B4-BE49-F238E27FC236}">
                <a16:creationId xmlns:a16="http://schemas.microsoft.com/office/drawing/2014/main" id="{D009924B-343B-B040-A741-992B82194569}"/>
              </a:ext>
            </a:extLst>
          </p:cNvPr>
          <p:cNvPicPr>
            <a:picLocks noChangeAspect="1" noChangeArrowheads="1"/>
          </p:cNvPicPr>
          <p:nvPr/>
        </p:nvPicPr>
        <p:blipFill>
          <a:blip r:embed="rId5"/>
          <a:srcRect/>
          <a:stretch>
            <a:fillRect/>
          </a:stretch>
        </p:blipFill>
        <p:spPr bwMode="auto">
          <a:xfrm>
            <a:off x="319217" y="2982686"/>
            <a:ext cx="8498115" cy="1628504"/>
          </a:xfrm>
          <a:prstGeom prst="rect">
            <a:avLst/>
          </a:prstGeom>
          <a:noFill/>
          <a:ln w="9525">
            <a:noFill/>
            <a:miter lim="800000"/>
            <a:headEnd/>
            <a:tailEnd/>
          </a:ln>
          <a:effectLst/>
        </p:spPr>
      </p:pic>
      <p:pic>
        <p:nvPicPr>
          <p:cNvPr id="3" name="Picture 2">
            <a:extLst>
              <a:ext uri="{FF2B5EF4-FFF2-40B4-BE49-F238E27FC236}">
                <a16:creationId xmlns:a16="http://schemas.microsoft.com/office/drawing/2014/main" id="{C29DE80E-4A48-12EA-C5B6-9F61AC3F6D99}"/>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18332658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2646848"/>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Character Oriented (Byte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When we send other types of information such as graph, audio and video, the flag could be part of the information. So it creates problem for receiver. When receiver encounters this pattern in the middle of the data, thinks it has reached the end of frame.</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To solve this problem, a byte stuffing was used.</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A special byte is added to the data section of the frame. When there is a character with the same pattern as flag. The data section is stuffed with an extra byte. This byte is usually called the Escape Character (ESC); which has a predefined pattern.</a:t>
            </a:r>
          </a:p>
        </p:txBody>
      </p:sp>
      <p:pic>
        <p:nvPicPr>
          <p:cNvPr id="2" name="Picture 2">
            <a:extLst>
              <a:ext uri="{FF2B5EF4-FFF2-40B4-BE49-F238E27FC236}">
                <a16:creationId xmlns:a16="http://schemas.microsoft.com/office/drawing/2014/main" id="{18FE3E4C-6F63-7453-6F29-2390587F4D8F}"/>
              </a:ext>
            </a:extLst>
          </p:cNvPr>
          <p:cNvPicPr>
            <a:picLocks noChangeAspect="1" noChangeArrowheads="1"/>
          </p:cNvPicPr>
          <p:nvPr/>
        </p:nvPicPr>
        <p:blipFill>
          <a:blip r:embed="rId5"/>
          <a:srcRect/>
          <a:stretch>
            <a:fillRect/>
          </a:stretch>
        </p:blipFill>
        <p:spPr bwMode="auto">
          <a:xfrm>
            <a:off x="360748" y="3205022"/>
            <a:ext cx="8498115" cy="1628504"/>
          </a:xfrm>
          <a:prstGeom prst="rect">
            <a:avLst/>
          </a:prstGeom>
          <a:noFill/>
          <a:ln w="9525">
            <a:noFill/>
            <a:miter lim="800000"/>
            <a:headEnd/>
            <a:tailEnd/>
          </a:ln>
          <a:effectLst/>
        </p:spPr>
      </p:pic>
      <p:pic>
        <p:nvPicPr>
          <p:cNvPr id="3" name="Picture 2">
            <a:extLst>
              <a:ext uri="{FF2B5EF4-FFF2-40B4-BE49-F238E27FC236}">
                <a16:creationId xmlns:a16="http://schemas.microsoft.com/office/drawing/2014/main" id="{AFF0B14F-AFC7-235F-C897-E5B4A4EAF198}"/>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565382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2795958" cy="4124176"/>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Character Oriented (Byte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Whenever receiver encounters the ESC character, it removes it from the data section and treats the next character as data, not a delimiting flag.</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If the escape character is part of the text an extra one is added to show that the second one part of the text. Following figure shows byte stuffing.</a:t>
            </a:r>
          </a:p>
        </p:txBody>
      </p:sp>
      <p:pic>
        <p:nvPicPr>
          <p:cNvPr id="2" name="Picture 3">
            <a:extLst>
              <a:ext uri="{FF2B5EF4-FFF2-40B4-BE49-F238E27FC236}">
                <a16:creationId xmlns:a16="http://schemas.microsoft.com/office/drawing/2014/main" id="{C27F91B9-D962-5D97-30BA-34732946833E}"/>
              </a:ext>
            </a:extLst>
          </p:cNvPr>
          <p:cNvPicPr>
            <a:picLocks noChangeAspect="1" noChangeArrowheads="1"/>
          </p:cNvPicPr>
          <p:nvPr/>
        </p:nvPicPr>
        <p:blipFill>
          <a:blip r:embed="rId5"/>
          <a:srcRect/>
          <a:stretch>
            <a:fillRect/>
          </a:stretch>
        </p:blipFill>
        <p:spPr bwMode="auto">
          <a:xfrm>
            <a:off x="2820034" y="1043883"/>
            <a:ext cx="6128024" cy="3753088"/>
          </a:xfrm>
          <a:prstGeom prst="rect">
            <a:avLst/>
          </a:prstGeom>
          <a:noFill/>
          <a:ln w="9525">
            <a:noFill/>
            <a:miter lim="800000"/>
            <a:headEnd/>
            <a:tailEnd/>
          </a:ln>
          <a:effectLst/>
        </p:spPr>
      </p:pic>
      <p:pic>
        <p:nvPicPr>
          <p:cNvPr id="3" name="Picture 2">
            <a:extLst>
              <a:ext uri="{FF2B5EF4-FFF2-40B4-BE49-F238E27FC236}">
                <a16:creationId xmlns:a16="http://schemas.microsoft.com/office/drawing/2014/main" id="{CD058FCA-658A-9B4D-EA94-1C9229AF59E4}"/>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945417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3385512"/>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Bit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In this protocol, the data section of a frame is a sequence of bits to be interpreted by the upper layer as text, graphic, audio and video.</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Most protocols use a special 8-bit pattern flag 01111110 as the delimiter to defined the beginning and the end of the frame.</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In bit stuffing a specific bit is stuffed into the outgoing character stream. The format is as follows:</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Each frame begins and ends with a special bit pattern, 01111110 called flag byte.</a:t>
            </a:r>
          </a:p>
          <a:p>
            <a:pPr marL="271463"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When five consecutive 1’s are encountered in the data, it automatically stuffs a ‘0’ bit into outgoing bit stream.</a:t>
            </a:r>
          </a:p>
        </p:txBody>
      </p:sp>
      <p:pic>
        <p:nvPicPr>
          <p:cNvPr id="2" name="Picture 1">
            <a:extLst>
              <a:ext uri="{FF2B5EF4-FFF2-40B4-BE49-F238E27FC236}">
                <a16:creationId xmlns:a16="http://schemas.microsoft.com/office/drawing/2014/main" id="{4F5071B8-24AC-C653-EE47-4F21186AC3E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3079430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677078"/>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Bit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The format of the bit stuffing is as follow:</a:t>
            </a:r>
          </a:p>
        </p:txBody>
      </p:sp>
      <p:pic>
        <p:nvPicPr>
          <p:cNvPr id="2" name="Picture 2">
            <a:extLst>
              <a:ext uri="{FF2B5EF4-FFF2-40B4-BE49-F238E27FC236}">
                <a16:creationId xmlns:a16="http://schemas.microsoft.com/office/drawing/2014/main" id="{86A2F1EB-9187-483D-4B0F-502F937FBCAF}"/>
              </a:ext>
            </a:extLst>
          </p:cNvPr>
          <p:cNvPicPr>
            <a:picLocks noChangeAspect="1" noChangeArrowheads="1"/>
          </p:cNvPicPr>
          <p:nvPr/>
        </p:nvPicPr>
        <p:blipFill>
          <a:blip r:embed="rId5"/>
          <a:srcRect/>
          <a:stretch>
            <a:fillRect/>
          </a:stretch>
        </p:blipFill>
        <p:spPr bwMode="auto">
          <a:xfrm>
            <a:off x="754742" y="1775265"/>
            <a:ext cx="6528867" cy="1592943"/>
          </a:xfrm>
          <a:prstGeom prst="rect">
            <a:avLst/>
          </a:prstGeom>
          <a:noFill/>
          <a:ln w="9525">
            <a:noFill/>
            <a:miter lim="800000"/>
            <a:headEnd/>
            <a:tailEnd/>
          </a:ln>
          <a:effectLst/>
        </p:spPr>
      </p:pic>
      <p:pic>
        <p:nvPicPr>
          <p:cNvPr id="3" name="Picture 2">
            <a:extLst>
              <a:ext uri="{FF2B5EF4-FFF2-40B4-BE49-F238E27FC236}">
                <a16:creationId xmlns:a16="http://schemas.microsoft.com/office/drawing/2014/main" id="{00D2E5A2-F889-BB95-E323-2951984B0F03}"/>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5045164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Framing</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99642" y="688588"/>
            <a:ext cx="8937266" cy="677078"/>
          </a:xfrm>
          <a:prstGeom prst="rect">
            <a:avLst/>
          </a:prstGeom>
          <a:noFill/>
          <a:ln>
            <a:noFill/>
          </a:ln>
        </p:spPr>
        <p:txBody>
          <a:bodyPr spcFirstLastPara="1" wrap="square" lIns="91425" tIns="91425" rIns="91425" bIns="91425" anchor="t" anchorCtr="0">
            <a:spAutoFit/>
          </a:bodyPr>
          <a:lstStyle/>
          <a:p>
            <a:pPr marL="268288" lvl="2" indent="-1968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Bit Oriented</a:t>
            </a:r>
          </a:p>
          <a:p>
            <a:pPr marL="271463" lvl="2" indent="-20002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The format of the bit stuffing is as follow:</a:t>
            </a:r>
          </a:p>
        </p:txBody>
      </p:sp>
      <p:pic>
        <p:nvPicPr>
          <p:cNvPr id="3" name="image187.jpeg">
            <a:extLst>
              <a:ext uri="{FF2B5EF4-FFF2-40B4-BE49-F238E27FC236}">
                <a16:creationId xmlns:a16="http://schemas.microsoft.com/office/drawing/2014/main" id="{E22BA29C-446A-E4BB-6263-56D9FC3DB7CD}"/>
              </a:ext>
            </a:extLst>
          </p:cNvPr>
          <p:cNvPicPr/>
          <p:nvPr/>
        </p:nvPicPr>
        <p:blipFill>
          <a:blip r:embed="rId5" cstate="print"/>
          <a:stretch>
            <a:fillRect/>
          </a:stretch>
        </p:blipFill>
        <p:spPr>
          <a:xfrm>
            <a:off x="904472" y="1476897"/>
            <a:ext cx="7327606" cy="3276531"/>
          </a:xfrm>
          <a:prstGeom prst="rect">
            <a:avLst/>
          </a:prstGeom>
        </p:spPr>
      </p:pic>
      <p:pic>
        <p:nvPicPr>
          <p:cNvPr id="2" name="Picture 1">
            <a:extLst>
              <a:ext uri="{FF2B5EF4-FFF2-40B4-BE49-F238E27FC236}">
                <a16:creationId xmlns:a16="http://schemas.microsoft.com/office/drawing/2014/main" id="{A536C0DD-BE45-DFE1-E191-8968C9D0F0F7}"/>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7808084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152400" y="880252"/>
            <a:ext cx="6509657"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Error Detection Techniques</a:t>
            </a:r>
          </a:p>
        </p:txBody>
      </p:sp>
      <p:pic>
        <p:nvPicPr>
          <p:cNvPr id="2" name="Picture 1">
            <a:extLst>
              <a:ext uri="{FF2B5EF4-FFF2-40B4-BE49-F238E27FC236}">
                <a16:creationId xmlns:a16="http://schemas.microsoft.com/office/drawing/2014/main" id="{B334E2AA-4752-AE58-CDDC-EB699C0D401E}"/>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252712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pic>
        <p:nvPicPr>
          <p:cNvPr id="68" name="Google Shape;68;p15"/>
          <p:cNvPicPr preferRelativeResize="0"/>
          <p:nvPr/>
        </p:nvPicPr>
        <p:blipFill>
          <a:blip r:embed="rId5">
            <a:alphaModFix/>
          </a:blip>
          <a:stretch>
            <a:fillRect/>
          </a:stretch>
        </p:blipFill>
        <p:spPr>
          <a:xfrm>
            <a:off x="7363439" y="148589"/>
            <a:ext cx="1495425" cy="371475"/>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Error Detection</a:t>
            </a:r>
          </a:p>
        </p:txBody>
      </p:sp>
      <p:sp>
        <p:nvSpPr>
          <p:cNvPr id="4" name="Content Placeholder 4">
            <a:extLst>
              <a:ext uri="{FF2B5EF4-FFF2-40B4-BE49-F238E27FC236}">
                <a16:creationId xmlns:a16="http://schemas.microsoft.com/office/drawing/2014/main" id="{8A462F79-693D-2F1D-B819-25136E6C3338}"/>
              </a:ext>
            </a:extLst>
          </p:cNvPr>
          <p:cNvSpPr txBox="1">
            <a:spLocks/>
          </p:cNvSpPr>
          <p:nvPr/>
        </p:nvSpPr>
        <p:spPr>
          <a:xfrm>
            <a:off x="98386" y="700923"/>
            <a:ext cx="5778540"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650" dirty="0">
                <a:solidFill>
                  <a:srgbClr val="212121"/>
                </a:solidFill>
                <a:latin typeface="Cambria" panose="02040503050406030204" pitchFamily="18" charset="0"/>
                <a:ea typeface="Cambria" panose="02040503050406030204" pitchFamily="18" charset="0"/>
              </a:rPr>
              <a:t>For reliable communication, </a:t>
            </a:r>
            <a:r>
              <a:rPr lang="en-IN" sz="1650" dirty="0">
                <a:solidFill>
                  <a:srgbClr val="673BBA"/>
                </a:solidFill>
                <a:latin typeface="Cambria" panose="02040503050406030204" pitchFamily="18" charset="0"/>
                <a:ea typeface="Cambria" panose="02040503050406030204" pitchFamily="18" charset="0"/>
              </a:rPr>
              <a:t>errors</a:t>
            </a:r>
            <a:r>
              <a:rPr lang="en-IN" sz="1650" dirty="0">
                <a:solidFill>
                  <a:srgbClr val="212121"/>
                </a:solidFill>
                <a:latin typeface="Cambria" panose="02040503050406030204" pitchFamily="18" charset="0"/>
                <a:ea typeface="Cambria" panose="02040503050406030204" pitchFamily="18" charset="0"/>
              </a:rPr>
              <a:t> must be </a:t>
            </a:r>
            <a:r>
              <a:rPr lang="en-IN" sz="1650" dirty="0">
                <a:solidFill>
                  <a:srgbClr val="673BBA"/>
                </a:solidFill>
                <a:latin typeface="Cambria" panose="02040503050406030204" pitchFamily="18" charset="0"/>
                <a:ea typeface="Cambria" panose="02040503050406030204" pitchFamily="18" charset="0"/>
              </a:rPr>
              <a:t>detected</a:t>
            </a:r>
            <a:r>
              <a:rPr lang="en-IN" sz="1650" dirty="0">
                <a:solidFill>
                  <a:srgbClr val="212121"/>
                </a:solidFill>
                <a:latin typeface="Cambria" panose="02040503050406030204" pitchFamily="18" charset="0"/>
                <a:ea typeface="Cambria" panose="02040503050406030204" pitchFamily="18" charset="0"/>
              </a:rPr>
              <a:t> and </a:t>
            </a:r>
            <a:r>
              <a:rPr lang="en-IN" sz="1650" dirty="0">
                <a:solidFill>
                  <a:srgbClr val="673BBA"/>
                </a:solidFill>
                <a:latin typeface="Cambria" panose="02040503050406030204" pitchFamily="18" charset="0"/>
                <a:ea typeface="Cambria" panose="02040503050406030204" pitchFamily="18" charset="0"/>
              </a:rPr>
              <a:t>corrected</a:t>
            </a:r>
            <a:r>
              <a:rPr lang="en-IN" sz="1650" dirty="0">
                <a:solidFill>
                  <a:srgbClr val="212121"/>
                </a:solidFill>
                <a:latin typeface="Cambria" panose="02040503050406030204" pitchFamily="18" charset="0"/>
                <a:ea typeface="Cambria" panose="02040503050406030204" pitchFamily="18" charset="0"/>
              </a:rPr>
              <a:t>.</a:t>
            </a:r>
          </a:p>
          <a:p>
            <a:pPr marL="198835" indent="-198835" defTabSz="685800">
              <a:spcBef>
                <a:spcPts val="750"/>
              </a:spcBef>
              <a:defRPr/>
            </a:pPr>
            <a:r>
              <a:rPr lang="en-US" sz="1650" dirty="0">
                <a:solidFill>
                  <a:srgbClr val="212121"/>
                </a:solidFill>
                <a:latin typeface="Cambria" panose="02040503050406030204" pitchFamily="18" charset="0"/>
                <a:ea typeface="Cambria" panose="02040503050406030204" pitchFamily="18" charset="0"/>
              </a:rPr>
              <a:t>A situation in which received information doesn’t </a:t>
            </a:r>
            <a:r>
              <a:rPr lang="en-US" sz="1650" dirty="0">
                <a:solidFill>
                  <a:srgbClr val="673BBA"/>
                </a:solidFill>
                <a:latin typeface="Cambria" panose="02040503050406030204" pitchFamily="18" charset="0"/>
                <a:ea typeface="Cambria" panose="02040503050406030204" pitchFamily="18" charset="0"/>
              </a:rPr>
              <a:t>match</a:t>
            </a:r>
            <a:r>
              <a:rPr lang="en-US" sz="1650" dirty="0">
                <a:solidFill>
                  <a:srgbClr val="212121"/>
                </a:solidFill>
                <a:latin typeface="Cambria" panose="02040503050406030204" pitchFamily="18" charset="0"/>
                <a:ea typeface="Cambria" panose="02040503050406030204" pitchFamily="18" charset="0"/>
              </a:rPr>
              <a:t> with the sender’s information.</a:t>
            </a:r>
          </a:p>
          <a:p>
            <a:pPr marL="198835" indent="-198835" defTabSz="685800">
              <a:spcBef>
                <a:spcPts val="750"/>
              </a:spcBef>
              <a:defRPr/>
            </a:pPr>
            <a:r>
              <a:rPr lang="en-US" sz="1650" dirty="0">
                <a:solidFill>
                  <a:srgbClr val="212121"/>
                </a:solidFill>
                <a:latin typeface="Cambria" panose="02040503050406030204" pitchFamily="18" charset="0"/>
                <a:ea typeface="Cambria" panose="02040503050406030204" pitchFamily="18" charset="0"/>
              </a:rPr>
              <a:t>At the time of transmission a digital signal may suffer from </a:t>
            </a:r>
            <a:r>
              <a:rPr lang="en-US" sz="1650" dirty="0">
                <a:solidFill>
                  <a:srgbClr val="673BBA"/>
                </a:solidFill>
                <a:latin typeface="Cambria" panose="02040503050406030204" pitchFamily="18" charset="0"/>
                <a:ea typeface="Cambria" panose="02040503050406030204" pitchFamily="18" charset="0"/>
              </a:rPr>
              <a:t>noise</a:t>
            </a:r>
            <a:r>
              <a:rPr lang="en-US" sz="1650" dirty="0">
                <a:solidFill>
                  <a:srgbClr val="212121"/>
                </a:solidFill>
                <a:latin typeface="Cambria" panose="02040503050406030204" pitchFamily="18" charset="0"/>
                <a:ea typeface="Cambria" panose="02040503050406030204" pitchFamily="18" charset="0"/>
              </a:rPr>
              <a:t>, that introduces </a:t>
            </a:r>
            <a:r>
              <a:rPr lang="en-US" sz="1650" dirty="0">
                <a:solidFill>
                  <a:srgbClr val="673BBA"/>
                </a:solidFill>
                <a:latin typeface="Cambria" panose="02040503050406030204" pitchFamily="18" charset="0"/>
                <a:ea typeface="Cambria" panose="02040503050406030204" pitchFamily="18" charset="0"/>
              </a:rPr>
              <a:t>errors</a:t>
            </a:r>
            <a:r>
              <a:rPr lang="en-US" sz="1650" dirty="0">
                <a:solidFill>
                  <a:srgbClr val="212121"/>
                </a:solidFill>
                <a:latin typeface="Cambria" panose="02040503050406030204" pitchFamily="18" charset="0"/>
                <a:ea typeface="Cambria" panose="02040503050406030204" pitchFamily="18" charset="0"/>
              </a:rPr>
              <a:t> in the data.</a:t>
            </a:r>
          </a:p>
          <a:p>
            <a:pPr marL="198835" indent="-198835" defTabSz="685800">
              <a:spcBef>
                <a:spcPts val="750"/>
              </a:spcBef>
              <a:defRPr/>
            </a:pPr>
            <a:r>
              <a:rPr lang="en-IN" sz="1650" dirty="0">
                <a:solidFill>
                  <a:srgbClr val="212121"/>
                </a:solidFill>
                <a:latin typeface="Cambria" panose="02040503050406030204" pitchFamily="18" charset="0"/>
                <a:ea typeface="Cambria" panose="02040503050406030204" pitchFamily="18" charset="0"/>
              </a:rPr>
              <a:t>It means a </a:t>
            </a:r>
            <a:r>
              <a:rPr lang="en-IN" sz="1650" dirty="0">
                <a:solidFill>
                  <a:srgbClr val="673BBA"/>
                </a:solidFill>
                <a:latin typeface="Cambria" panose="02040503050406030204" pitchFamily="18" charset="0"/>
                <a:ea typeface="Cambria" panose="02040503050406030204" pitchFamily="18" charset="0"/>
              </a:rPr>
              <a:t>0</a:t>
            </a:r>
            <a:r>
              <a:rPr lang="en-IN" sz="1650" dirty="0">
                <a:solidFill>
                  <a:srgbClr val="212121"/>
                </a:solidFill>
                <a:latin typeface="Cambria" panose="02040503050406030204" pitchFamily="18" charset="0"/>
                <a:ea typeface="Cambria" panose="02040503050406030204" pitchFamily="18" charset="0"/>
              </a:rPr>
              <a:t> bit may </a:t>
            </a:r>
            <a:r>
              <a:rPr lang="en-IN" sz="1650" dirty="0">
                <a:solidFill>
                  <a:srgbClr val="673BBA"/>
                </a:solidFill>
                <a:latin typeface="Cambria" panose="02040503050406030204" pitchFamily="18" charset="0"/>
                <a:ea typeface="Cambria" panose="02040503050406030204" pitchFamily="18" charset="0"/>
              </a:rPr>
              <a:t>change</a:t>
            </a:r>
            <a:r>
              <a:rPr lang="en-IN" sz="1650" dirty="0">
                <a:solidFill>
                  <a:srgbClr val="212121"/>
                </a:solidFill>
                <a:latin typeface="Cambria" panose="02040503050406030204" pitchFamily="18" charset="0"/>
                <a:ea typeface="Cambria" panose="02040503050406030204" pitchFamily="18" charset="0"/>
              </a:rPr>
              <a:t> to </a:t>
            </a:r>
            <a:r>
              <a:rPr lang="en-IN" sz="1650" dirty="0">
                <a:solidFill>
                  <a:srgbClr val="673BBA"/>
                </a:solidFill>
                <a:latin typeface="Cambria" panose="02040503050406030204" pitchFamily="18" charset="0"/>
                <a:ea typeface="Cambria" panose="02040503050406030204" pitchFamily="18" charset="0"/>
              </a:rPr>
              <a:t>1</a:t>
            </a:r>
            <a:r>
              <a:rPr lang="en-IN" sz="1650" dirty="0">
                <a:solidFill>
                  <a:srgbClr val="212121"/>
                </a:solidFill>
                <a:latin typeface="Cambria" panose="02040503050406030204" pitchFamily="18" charset="0"/>
                <a:ea typeface="Cambria" panose="02040503050406030204" pitchFamily="18" charset="0"/>
              </a:rPr>
              <a:t> or a </a:t>
            </a:r>
            <a:r>
              <a:rPr lang="en-IN" sz="1650" dirty="0">
                <a:solidFill>
                  <a:srgbClr val="673BBA"/>
                </a:solidFill>
                <a:latin typeface="Cambria" panose="02040503050406030204" pitchFamily="18" charset="0"/>
                <a:ea typeface="Cambria" panose="02040503050406030204" pitchFamily="18" charset="0"/>
              </a:rPr>
              <a:t>1</a:t>
            </a:r>
            <a:r>
              <a:rPr lang="en-IN" sz="1650" dirty="0">
                <a:solidFill>
                  <a:srgbClr val="212121"/>
                </a:solidFill>
                <a:latin typeface="Cambria" panose="02040503050406030204" pitchFamily="18" charset="0"/>
                <a:ea typeface="Cambria" panose="02040503050406030204" pitchFamily="18" charset="0"/>
              </a:rPr>
              <a:t> bit may </a:t>
            </a:r>
            <a:r>
              <a:rPr lang="en-IN" sz="1650" dirty="0">
                <a:solidFill>
                  <a:srgbClr val="673BBA"/>
                </a:solidFill>
                <a:latin typeface="Cambria" panose="02040503050406030204" pitchFamily="18" charset="0"/>
                <a:ea typeface="Cambria" panose="02040503050406030204" pitchFamily="18" charset="0"/>
              </a:rPr>
              <a:t>change</a:t>
            </a:r>
            <a:r>
              <a:rPr lang="en-IN" sz="1650" dirty="0">
                <a:solidFill>
                  <a:srgbClr val="212121"/>
                </a:solidFill>
                <a:latin typeface="Cambria" panose="02040503050406030204" pitchFamily="18" charset="0"/>
                <a:ea typeface="Cambria" panose="02040503050406030204" pitchFamily="18" charset="0"/>
              </a:rPr>
              <a:t> to </a:t>
            </a:r>
            <a:r>
              <a:rPr lang="en-IN" sz="1650" dirty="0">
                <a:solidFill>
                  <a:srgbClr val="673BBA"/>
                </a:solidFill>
                <a:latin typeface="Cambria" panose="02040503050406030204" pitchFamily="18" charset="0"/>
                <a:ea typeface="Cambria" panose="02040503050406030204" pitchFamily="18" charset="0"/>
              </a:rPr>
              <a:t>0</a:t>
            </a:r>
            <a:r>
              <a:rPr lang="en-IN" sz="1650" dirty="0">
                <a:solidFill>
                  <a:srgbClr val="212121"/>
                </a:solidFill>
                <a:latin typeface="Cambria" panose="02040503050406030204" pitchFamily="18" charset="0"/>
                <a:ea typeface="Cambria" panose="02040503050406030204" pitchFamily="18" charset="0"/>
              </a:rPr>
              <a:t>.</a:t>
            </a:r>
          </a:p>
          <a:p>
            <a:pPr marL="198835" indent="-198835" defTabSz="685800">
              <a:spcBef>
                <a:spcPts val="750"/>
              </a:spcBef>
              <a:defRPr/>
            </a:pPr>
            <a:r>
              <a:rPr lang="en-IN" sz="1650" dirty="0">
                <a:solidFill>
                  <a:srgbClr val="673BBA"/>
                </a:solidFill>
                <a:latin typeface="Cambria" panose="02040503050406030204" pitchFamily="18" charset="0"/>
                <a:ea typeface="Cambria" panose="02040503050406030204" pitchFamily="18" charset="0"/>
              </a:rPr>
              <a:t>Data-link layer </a:t>
            </a:r>
            <a:r>
              <a:rPr lang="en-IN" sz="1650" dirty="0">
                <a:solidFill>
                  <a:srgbClr val="212121"/>
                </a:solidFill>
                <a:latin typeface="Cambria" panose="02040503050406030204" pitchFamily="18" charset="0"/>
                <a:ea typeface="Cambria" panose="02040503050406030204" pitchFamily="18" charset="0"/>
              </a:rPr>
              <a:t>uses some </a:t>
            </a:r>
            <a:r>
              <a:rPr lang="en-IN" sz="1650" dirty="0">
                <a:solidFill>
                  <a:srgbClr val="673BBA"/>
                </a:solidFill>
                <a:latin typeface="Cambria" panose="02040503050406030204" pitchFamily="18" charset="0"/>
                <a:ea typeface="Cambria" panose="02040503050406030204" pitchFamily="18" charset="0"/>
              </a:rPr>
              <a:t>error control mechanism </a:t>
            </a:r>
            <a:r>
              <a:rPr lang="en-IN" sz="1650" dirty="0">
                <a:solidFill>
                  <a:srgbClr val="212121"/>
                </a:solidFill>
                <a:latin typeface="Cambria" panose="02040503050406030204" pitchFamily="18" charset="0"/>
                <a:ea typeface="Cambria" panose="02040503050406030204" pitchFamily="18" charset="0"/>
              </a:rPr>
              <a:t>to ensure that </a:t>
            </a:r>
            <a:r>
              <a:rPr lang="en-IN" sz="1650" dirty="0">
                <a:solidFill>
                  <a:srgbClr val="673BBA"/>
                </a:solidFill>
                <a:latin typeface="Cambria" panose="02040503050406030204" pitchFamily="18" charset="0"/>
                <a:ea typeface="Cambria" panose="02040503050406030204" pitchFamily="18" charset="0"/>
              </a:rPr>
              <a:t>frames</a:t>
            </a:r>
            <a:r>
              <a:rPr lang="en-IN" sz="1650" dirty="0">
                <a:solidFill>
                  <a:srgbClr val="212121"/>
                </a:solidFill>
                <a:latin typeface="Cambria" panose="02040503050406030204" pitchFamily="18" charset="0"/>
                <a:ea typeface="Cambria" panose="02040503050406030204" pitchFamily="18" charset="0"/>
              </a:rPr>
              <a:t> (data bit streams) are transmitted with certain level of </a:t>
            </a:r>
            <a:r>
              <a:rPr lang="en-IN" sz="1650" dirty="0">
                <a:solidFill>
                  <a:srgbClr val="673BBA"/>
                </a:solidFill>
                <a:latin typeface="Cambria" panose="02040503050406030204" pitchFamily="18" charset="0"/>
                <a:ea typeface="Cambria" panose="02040503050406030204" pitchFamily="18" charset="0"/>
              </a:rPr>
              <a:t>accuracy</a:t>
            </a:r>
            <a:r>
              <a:rPr lang="en-IN" sz="165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650" dirty="0">
                <a:solidFill>
                  <a:srgbClr val="212121"/>
                </a:solidFill>
                <a:latin typeface="Cambria" panose="02040503050406030204" pitchFamily="18" charset="0"/>
                <a:ea typeface="Cambria" panose="02040503050406030204" pitchFamily="18" charset="0"/>
              </a:rPr>
              <a:t>Need to understand how </a:t>
            </a:r>
            <a:r>
              <a:rPr lang="en-IN" sz="1650" dirty="0">
                <a:solidFill>
                  <a:srgbClr val="673BBA"/>
                </a:solidFill>
                <a:latin typeface="Cambria" panose="02040503050406030204" pitchFamily="18" charset="0"/>
                <a:ea typeface="Cambria" panose="02040503050406030204" pitchFamily="18" charset="0"/>
              </a:rPr>
              <a:t>errors</a:t>
            </a:r>
            <a:r>
              <a:rPr lang="en-IN" sz="1650" dirty="0">
                <a:solidFill>
                  <a:srgbClr val="212121"/>
                </a:solidFill>
                <a:latin typeface="Cambria" panose="02040503050406030204" pitchFamily="18" charset="0"/>
                <a:ea typeface="Cambria" panose="02040503050406030204" pitchFamily="18" charset="0"/>
              </a:rPr>
              <a:t> is </a:t>
            </a:r>
            <a:r>
              <a:rPr lang="en-IN" sz="1650" dirty="0">
                <a:solidFill>
                  <a:srgbClr val="673BBA"/>
                </a:solidFill>
                <a:latin typeface="Cambria" panose="02040503050406030204" pitchFamily="18" charset="0"/>
                <a:ea typeface="Cambria" panose="02040503050406030204" pitchFamily="18" charset="0"/>
              </a:rPr>
              <a:t>controlled</a:t>
            </a:r>
            <a:r>
              <a:rPr lang="en-IN" sz="1650" dirty="0">
                <a:solidFill>
                  <a:srgbClr val="212121"/>
                </a:solidFill>
                <a:latin typeface="Cambria" panose="02040503050406030204" pitchFamily="18" charset="0"/>
                <a:ea typeface="Cambria" panose="02040503050406030204" pitchFamily="18" charset="0"/>
              </a:rPr>
              <a:t> and to know what types of errors may occur. </a:t>
            </a:r>
          </a:p>
          <a:p>
            <a:pPr marL="198835" indent="-198835" defTabSz="685800">
              <a:spcBef>
                <a:spcPts val="750"/>
              </a:spcBef>
              <a:defRPr/>
            </a:pPr>
            <a:r>
              <a:rPr lang="en-IN" sz="1650" dirty="0">
                <a:solidFill>
                  <a:srgbClr val="673BBA"/>
                </a:solidFill>
                <a:latin typeface="Cambria" panose="02040503050406030204" pitchFamily="18" charset="0"/>
                <a:ea typeface="Cambria" panose="02040503050406030204" pitchFamily="18" charset="0"/>
              </a:rPr>
              <a:t>Error detection </a:t>
            </a:r>
            <a:r>
              <a:rPr lang="en-IN" sz="1650" dirty="0">
                <a:solidFill>
                  <a:srgbClr val="212121"/>
                </a:solidFill>
                <a:latin typeface="Cambria" panose="02040503050406030204" pitchFamily="18" charset="0"/>
                <a:ea typeface="Cambria" panose="02040503050406030204" pitchFamily="18" charset="0"/>
              </a:rPr>
              <a:t>and </a:t>
            </a:r>
            <a:r>
              <a:rPr lang="en-IN" sz="1650" dirty="0">
                <a:solidFill>
                  <a:srgbClr val="673BBA"/>
                </a:solidFill>
                <a:latin typeface="Cambria" panose="02040503050406030204" pitchFamily="18" charset="0"/>
                <a:ea typeface="Cambria" panose="02040503050406030204" pitchFamily="18" charset="0"/>
              </a:rPr>
              <a:t>correction</a:t>
            </a:r>
            <a:r>
              <a:rPr lang="en-IN" sz="1650" dirty="0">
                <a:solidFill>
                  <a:srgbClr val="212121"/>
                </a:solidFill>
                <a:latin typeface="Cambria" panose="02040503050406030204" pitchFamily="18" charset="0"/>
                <a:ea typeface="Cambria" panose="02040503050406030204" pitchFamily="18" charset="0"/>
              </a:rPr>
              <a:t> are implemented either at the data link layer or the transport layer of the OSI model.</a:t>
            </a:r>
          </a:p>
          <a:p>
            <a:pPr marL="198835" indent="-198835" defTabSz="685800">
              <a:spcBef>
                <a:spcPts val="750"/>
              </a:spcBef>
              <a:defRPr/>
            </a:pPr>
            <a:endParaRPr lang="en-IN" sz="1800" dirty="0">
              <a:solidFill>
                <a:srgbClr val="212121"/>
              </a:solidFill>
              <a:latin typeface="Roboto Condensed"/>
            </a:endParaRPr>
          </a:p>
        </p:txBody>
      </p:sp>
      <p:pic>
        <p:nvPicPr>
          <p:cNvPr id="5" name="Picture 4">
            <a:extLst>
              <a:ext uri="{FF2B5EF4-FFF2-40B4-BE49-F238E27FC236}">
                <a16:creationId xmlns:a16="http://schemas.microsoft.com/office/drawing/2014/main" id="{FCB473FF-12ED-0442-272C-421A8AC28ED2}"/>
              </a:ext>
            </a:extLst>
          </p:cNvPr>
          <p:cNvPicPr>
            <a:picLocks noChangeAspect="1"/>
          </p:cNvPicPr>
          <p:nvPr/>
        </p:nvPicPr>
        <p:blipFill>
          <a:blip r:embed="rId6"/>
          <a:stretch>
            <a:fillRect/>
          </a:stretch>
        </p:blipFill>
        <p:spPr>
          <a:xfrm>
            <a:off x="5977277" y="647583"/>
            <a:ext cx="3039596" cy="2041189"/>
          </a:xfrm>
          <a:prstGeom prst="rect">
            <a:avLst/>
          </a:prstGeom>
        </p:spPr>
      </p:pic>
    </p:spTree>
    <p:extLst>
      <p:ext uri="{BB962C8B-B14F-4D97-AF65-F5344CB8AC3E}">
        <p14:creationId xmlns:p14="http://schemas.microsoft.com/office/powerpoint/2010/main" val="14856294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2"/>
          <p:cNvPicPr preferRelativeResize="0"/>
          <p:nvPr/>
        </p:nvPicPr>
        <p:blipFill>
          <a:blip r:embed="rId3">
            <a:alphaModFix/>
          </a:blip>
          <a:stretch>
            <a:fillRect/>
          </a:stretch>
        </p:blipFill>
        <p:spPr>
          <a:xfrm>
            <a:off x="4750" y="4750"/>
            <a:ext cx="9134475" cy="5133975"/>
          </a:xfrm>
          <a:prstGeom prst="rect">
            <a:avLst/>
          </a:prstGeom>
          <a:noFill/>
          <a:ln>
            <a:noFill/>
          </a:ln>
        </p:spPr>
      </p:pic>
      <p:pic>
        <p:nvPicPr>
          <p:cNvPr id="166" name="Google Shape;166;p22"/>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11" name="Google Shape;71;p15"/>
          <p:cNvSpPr txBox="1"/>
          <p:nvPr/>
        </p:nvSpPr>
        <p:spPr>
          <a:xfrm>
            <a:off x="333812" y="1655725"/>
            <a:ext cx="4830903" cy="1292631"/>
          </a:xfrm>
          <a:prstGeom prst="rect">
            <a:avLst/>
          </a:prstGeom>
          <a:noFill/>
          <a:ln>
            <a:noFill/>
          </a:ln>
        </p:spPr>
        <p:txBody>
          <a:bodyPr spcFirstLastPara="1" wrap="square" lIns="91425" tIns="91425" rIns="91425" bIns="91425" anchor="t" anchorCtr="0">
            <a:spAutoFit/>
          </a:bodyPr>
          <a:lstStyle/>
          <a:p>
            <a:pPr lvl="0"/>
            <a:r>
              <a:rPr lang="en-US" sz="3600" b="1" dirty="0">
                <a:solidFill>
                  <a:srgbClr val="666666"/>
                </a:solidFill>
                <a:latin typeface="Proxima Nova"/>
                <a:ea typeface="Proxima Nova"/>
                <a:cs typeface="Proxima Nova"/>
                <a:sym typeface="Proxima Nova"/>
              </a:rPr>
              <a:t>Unit - </a:t>
            </a:r>
            <a:r>
              <a:rPr lang="en-IN" sz="3600" b="1" dirty="0">
                <a:solidFill>
                  <a:srgbClr val="666666"/>
                </a:solidFill>
                <a:latin typeface="Proxima Nova"/>
                <a:ea typeface="Proxima Nova"/>
                <a:cs typeface="Proxima Nova"/>
                <a:sym typeface="Proxima Nova"/>
              </a:rPr>
              <a:t>5</a:t>
            </a:r>
          </a:p>
          <a:p>
            <a:r>
              <a:rPr lang="en-US" sz="3600" b="1" dirty="0">
                <a:solidFill>
                  <a:srgbClr val="666666"/>
                </a:solidFill>
                <a:latin typeface="Proxima Nova"/>
              </a:rPr>
              <a:t>Data Link Layer</a:t>
            </a:r>
            <a:endParaRPr sz="3600" b="1" dirty="0">
              <a:solidFill>
                <a:srgbClr val="666666"/>
              </a:solidFill>
              <a:latin typeface="Proxima Nova"/>
            </a:endParaRPr>
          </a:p>
        </p:txBody>
      </p:sp>
      <p:sp>
        <p:nvSpPr>
          <p:cNvPr id="12" name="Google Shape;73;p15"/>
          <p:cNvSpPr txBox="1"/>
          <p:nvPr/>
        </p:nvSpPr>
        <p:spPr>
          <a:xfrm>
            <a:off x="333812" y="4253501"/>
            <a:ext cx="3362534" cy="677078"/>
          </a:xfrm>
          <a:prstGeom prst="rect">
            <a:avLst/>
          </a:prstGeom>
          <a:noFill/>
          <a:ln>
            <a:noFill/>
          </a:ln>
        </p:spPr>
        <p:txBody>
          <a:bodyPr spcFirstLastPara="1" wrap="square" lIns="91425" tIns="91425" rIns="91425" bIns="91425" anchor="t" anchorCtr="0">
            <a:spAutoFit/>
          </a:bodyPr>
          <a:lstStyle/>
          <a:p>
            <a:pPr lvl="0"/>
            <a:r>
              <a:rPr lang="en-US" sz="1600" dirty="0">
                <a:solidFill>
                  <a:schemeClr val="dk2"/>
                </a:solidFill>
                <a:latin typeface="Cambria" panose="02040503050406030204" pitchFamily="18" charset="0"/>
                <a:ea typeface="Cambria" panose="02040503050406030204" pitchFamily="18" charset="0"/>
              </a:rPr>
              <a:t>Prof. Chirag Bhalodia</a:t>
            </a:r>
          </a:p>
          <a:p>
            <a:pPr lvl="0"/>
            <a:r>
              <a:rPr lang="en-US" sz="1600" dirty="0">
                <a:solidFill>
                  <a:schemeClr val="dk2"/>
                </a:solidFill>
                <a:latin typeface="Cambria" panose="02040503050406030204" pitchFamily="18" charset="0"/>
                <a:ea typeface="Cambria" panose="02040503050406030204" pitchFamily="18" charset="0"/>
              </a:rPr>
              <a:t>Computer Engineering Department</a:t>
            </a:r>
            <a:endParaRPr sz="1600" dirty="0">
              <a:solidFill>
                <a:schemeClr val="dk2"/>
              </a:solidFill>
              <a:latin typeface="Cambria" panose="02040503050406030204" pitchFamily="18" charset="0"/>
              <a:ea typeface="Cambria" panose="02040503050406030204" pitchFamily="18" charset="0"/>
            </a:endParaRPr>
          </a:p>
        </p:txBody>
      </p:sp>
      <p:sp>
        <p:nvSpPr>
          <p:cNvPr id="13" name="Google Shape;71;p15"/>
          <p:cNvSpPr txBox="1"/>
          <p:nvPr/>
        </p:nvSpPr>
        <p:spPr>
          <a:xfrm>
            <a:off x="406433" y="724875"/>
            <a:ext cx="3491392" cy="461635"/>
          </a:xfrm>
          <a:prstGeom prst="rect">
            <a:avLst/>
          </a:prstGeom>
          <a:noFill/>
          <a:ln>
            <a:noFill/>
          </a:ln>
        </p:spPr>
        <p:txBody>
          <a:bodyPr spcFirstLastPara="1" wrap="square" lIns="91425" tIns="91425" rIns="91425" bIns="91425" anchor="t" anchorCtr="0">
            <a:spAutoFit/>
          </a:bodyPr>
          <a:lstStyle/>
          <a:p>
            <a:pPr lvl="0"/>
            <a:r>
              <a:rPr lang="en-IN" sz="1800" b="1" dirty="0">
                <a:solidFill>
                  <a:srgbClr val="666666"/>
                </a:solidFill>
                <a:latin typeface="Cambria" panose="02040503050406030204" pitchFamily="18" charset="0"/>
                <a:ea typeface="Cambria" panose="02040503050406030204" pitchFamily="18" charset="0"/>
              </a:rPr>
              <a:t>01CE0410</a:t>
            </a:r>
            <a:r>
              <a:rPr lang="en-IN" sz="1800" b="1" dirty="0">
                <a:solidFill>
                  <a:srgbClr val="666666"/>
                </a:solidFill>
                <a:latin typeface="Cambria" panose="02040503050406030204" pitchFamily="18" charset="0"/>
                <a:ea typeface="Cambria" panose="02040503050406030204" pitchFamily="18" charset="0"/>
                <a:cs typeface="Proxima Nova"/>
                <a:sym typeface="Proxima Nova"/>
              </a:rPr>
              <a:t> – </a:t>
            </a:r>
            <a:r>
              <a:rPr lang="en-IN" sz="1800" b="1">
                <a:solidFill>
                  <a:srgbClr val="666666"/>
                </a:solidFill>
                <a:latin typeface="Cambria" panose="02040503050406030204" pitchFamily="18" charset="0"/>
                <a:ea typeface="Cambria" panose="02040503050406030204" pitchFamily="18" charset="0"/>
                <a:cs typeface="Proxima Nova"/>
                <a:sym typeface="Proxima Nova"/>
              </a:rPr>
              <a:t>Computer Network</a:t>
            </a:r>
            <a:endParaRPr lang="en-IN" sz="1800" b="1" dirty="0">
              <a:solidFill>
                <a:srgbClr val="666666"/>
              </a:solidFill>
              <a:latin typeface="Cambria" panose="02040503050406030204" pitchFamily="18" charset="0"/>
              <a:ea typeface="Cambria" panose="02040503050406030204" pitchFamily="18" charset="0"/>
              <a:cs typeface="Proxima Nova"/>
              <a:sym typeface="Proxima Nova"/>
            </a:endParaRPr>
          </a:p>
        </p:txBody>
      </p:sp>
      <p:pic>
        <p:nvPicPr>
          <p:cNvPr id="2" name="Picture 1">
            <a:extLst>
              <a:ext uri="{FF2B5EF4-FFF2-40B4-BE49-F238E27FC236}">
                <a16:creationId xmlns:a16="http://schemas.microsoft.com/office/drawing/2014/main" id="{831541FB-3B09-E64E-0372-66301D82FBC8}"/>
              </a:ext>
            </a:extLst>
          </p:cNvPr>
          <p:cNvPicPr>
            <a:picLocks noChangeAspect="1"/>
          </p:cNvPicPr>
          <p:nvPr/>
        </p:nvPicPr>
        <p:blipFill>
          <a:blip r:embed="rId5"/>
          <a:stretch>
            <a:fillRect/>
          </a:stretch>
        </p:blipFill>
        <p:spPr>
          <a:xfrm>
            <a:off x="6894285" y="0"/>
            <a:ext cx="2119054" cy="62411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pic>
        <p:nvPicPr>
          <p:cNvPr id="68" name="Google Shape;68;p15"/>
          <p:cNvPicPr preferRelativeResize="0"/>
          <p:nvPr/>
        </p:nvPicPr>
        <p:blipFill>
          <a:blip r:embed="rId5">
            <a:alphaModFix/>
          </a:blip>
          <a:stretch>
            <a:fillRect/>
          </a:stretch>
        </p:blipFill>
        <p:spPr>
          <a:xfrm>
            <a:off x="7363439" y="148589"/>
            <a:ext cx="1495425" cy="371475"/>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Coding and Error Control</a:t>
            </a:r>
          </a:p>
        </p:txBody>
      </p:sp>
      <p:sp>
        <p:nvSpPr>
          <p:cNvPr id="3" name="Content Placeholder 4">
            <a:extLst>
              <a:ext uri="{FF2B5EF4-FFF2-40B4-BE49-F238E27FC236}">
                <a16:creationId xmlns:a16="http://schemas.microsoft.com/office/drawing/2014/main" id="{D1075A8B-81A3-F8FF-F5F1-D0F715603C5D}"/>
              </a:ext>
            </a:extLst>
          </p:cNvPr>
          <p:cNvSpPr txBox="1">
            <a:spLocks/>
          </p:cNvSpPr>
          <p:nvPr/>
        </p:nvSpPr>
        <p:spPr>
          <a:xfrm>
            <a:off x="98385" y="71616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altLang="en-US" sz="1800" dirty="0">
                <a:solidFill>
                  <a:srgbClr val="212121"/>
                </a:solidFill>
                <a:latin typeface="Cambria" panose="02040503050406030204" pitchFamily="18" charset="0"/>
                <a:ea typeface="Cambria" panose="02040503050406030204" pitchFamily="18" charset="0"/>
              </a:rPr>
              <a:t>Regardless of the design of the transmission system, there will be </a:t>
            </a:r>
            <a:r>
              <a:rPr lang="en-US" altLang="en-US" sz="1800" dirty="0">
                <a:solidFill>
                  <a:srgbClr val="673BBA"/>
                </a:solidFill>
                <a:latin typeface="Cambria" panose="02040503050406030204" pitchFamily="18" charset="0"/>
                <a:ea typeface="Cambria" panose="02040503050406030204" pitchFamily="18" charset="0"/>
              </a:rPr>
              <a:t>errors</a:t>
            </a:r>
            <a:r>
              <a:rPr lang="en-US" altLang="en-US" sz="1800" dirty="0">
                <a:solidFill>
                  <a:srgbClr val="212121"/>
                </a:solidFill>
                <a:latin typeface="Cambria" panose="02040503050406030204" pitchFamily="18" charset="0"/>
                <a:ea typeface="Cambria" panose="02040503050406030204" pitchFamily="18" charset="0"/>
              </a:rPr>
              <a:t>, resulting in the change of one or more bits in a transmitted frame. </a:t>
            </a:r>
          </a:p>
          <a:p>
            <a:pPr marL="198835" indent="-198835" defTabSz="685800">
              <a:spcBef>
                <a:spcPts val="750"/>
              </a:spcBef>
              <a:defRPr/>
            </a:pPr>
            <a:r>
              <a:rPr lang="en-US" altLang="en-US" sz="1800" dirty="0">
                <a:solidFill>
                  <a:srgbClr val="212121"/>
                </a:solidFill>
                <a:latin typeface="Cambria" panose="02040503050406030204" pitchFamily="18" charset="0"/>
                <a:ea typeface="Cambria" panose="02040503050406030204" pitchFamily="18" charset="0"/>
              </a:rPr>
              <a:t>Three approaches are used to deal with data transmission errors: </a:t>
            </a:r>
          </a:p>
          <a:p>
            <a:pPr marL="685800" lvl="1" indent="-342900" defTabSz="685800">
              <a:spcBef>
                <a:spcPts val="375"/>
              </a:spcBef>
              <a:buFont typeface="+mj-lt"/>
              <a:buAutoNum type="arabicPeriod"/>
              <a:defRPr/>
            </a:pPr>
            <a:r>
              <a:rPr lang="en-IN" sz="1500" b="1" dirty="0">
                <a:solidFill>
                  <a:srgbClr val="212121"/>
                </a:solidFill>
                <a:latin typeface="Cambria" panose="02040503050406030204" pitchFamily="18" charset="0"/>
                <a:ea typeface="Cambria" panose="02040503050406030204" pitchFamily="18" charset="0"/>
              </a:rPr>
              <a:t>Error detection codes</a:t>
            </a:r>
          </a:p>
          <a:p>
            <a:pPr marL="592931" lvl="2" indent="0" defTabSz="685800">
              <a:spcBef>
                <a:spcPts val="375"/>
              </a:spcBef>
              <a:buNone/>
              <a:defRPr/>
            </a:pPr>
            <a:r>
              <a:rPr lang="en-IN" sz="1350" dirty="0">
                <a:solidFill>
                  <a:srgbClr val="212121"/>
                </a:solidFill>
                <a:latin typeface="Cambria" panose="02040503050406030204" pitchFamily="18" charset="0"/>
                <a:ea typeface="Cambria" panose="02040503050406030204" pitchFamily="18" charset="0"/>
              </a:rPr>
              <a:t>	Detects the </a:t>
            </a:r>
            <a:r>
              <a:rPr lang="en-IN" sz="1350" dirty="0">
                <a:solidFill>
                  <a:srgbClr val="673BBA"/>
                </a:solidFill>
                <a:latin typeface="Cambria" panose="02040503050406030204" pitchFamily="18" charset="0"/>
                <a:ea typeface="Cambria" panose="02040503050406030204" pitchFamily="18" charset="0"/>
              </a:rPr>
              <a:t>presence</a:t>
            </a:r>
            <a:r>
              <a:rPr lang="en-IN" sz="1350" dirty="0">
                <a:solidFill>
                  <a:srgbClr val="212121"/>
                </a:solidFill>
                <a:latin typeface="Cambria" panose="02040503050406030204" pitchFamily="18" charset="0"/>
                <a:ea typeface="Cambria" panose="02040503050406030204" pitchFamily="18" charset="0"/>
              </a:rPr>
              <a:t> of an error</a:t>
            </a:r>
          </a:p>
          <a:p>
            <a:pPr marL="685800" lvl="1" indent="-342900" defTabSz="685800">
              <a:spcBef>
                <a:spcPts val="375"/>
              </a:spcBef>
              <a:buFont typeface="+mj-lt"/>
              <a:buAutoNum type="arabicPeriod"/>
              <a:defRPr/>
            </a:pPr>
            <a:r>
              <a:rPr lang="en-IN" sz="1500" b="1" dirty="0">
                <a:solidFill>
                  <a:srgbClr val="212121"/>
                </a:solidFill>
                <a:latin typeface="Cambria" panose="02040503050406030204" pitchFamily="18" charset="0"/>
                <a:ea typeface="Cambria" panose="02040503050406030204" pitchFamily="18" charset="0"/>
              </a:rPr>
              <a:t>Automatic repeat request (ARQ) protocols</a:t>
            </a:r>
          </a:p>
          <a:p>
            <a:pPr marL="592931" lvl="2" indent="0" defTabSz="685800">
              <a:spcBef>
                <a:spcPts val="375"/>
              </a:spcBef>
              <a:buNone/>
              <a:defRPr/>
            </a:pPr>
            <a:r>
              <a:rPr lang="en-IN" sz="1350" dirty="0">
                <a:solidFill>
                  <a:srgbClr val="212121"/>
                </a:solidFill>
                <a:latin typeface="Cambria" panose="02040503050406030204" pitchFamily="18" charset="0"/>
                <a:ea typeface="Cambria" panose="02040503050406030204" pitchFamily="18" charset="0"/>
              </a:rPr>
              <a:t>	</a:t>
            </a:r>
            <a:r>
              <a:rPr lang="en-US" altLang="en-US" sz="1350" dirty="0">
                <a:solidFill>
                  <a:srgbClr val="212121"/>
                </a:solidFill>
                <a:latin typeface="Cambria" panose="02040503050406030204" pitchFamily="18" charset="0"/>
                <a:ea typeface="Cambria" panose="02040503050406030204" pitchFamily="18" charset="0"/>
              </a:rPr>
              <a:t>Receiver </a:t>
            </a:r>
            <a:r>
              <a:rPr lang="en-US" altLang="en-US" sz="1350" dirty="0">
                <a:solidFill>
                  <a:srgbClr val="673BBA"/>
                </a:solidFill>
                <a:latin typeface="Cambria" panose="02040503050406030204" pitchFamily="18" charset="0"/>
                <a:ea typeface="Cambria" panose="02040503050406030204" pitchFamily="18" charset="0"/>
              </a:rPr>
              <a:t>discards</a:t>
            </a:r>
            <a:r>
              <a:rPr lang="en-US" altLang="en-US" sz="1350" dirty="0">
                <a:solidFill>
                  <a:srgbClr val="212121"/>
                </a:solidFill>
                <a:latin typeface="Cambria" panose="02040503050406030204" pitchFamily="18" charset="0"/>
                <a:ea typeface="Cambria" panose="02040503050406030204" pitchFamily="18" charset="0"/>
              </a:rPr>
              <a:t> a block of data in which an error is detected </a:t>
            </a:r>
          </a:p>
          <a:p>
            <a:pPr marL="592931" lvl="2" indent="0" defTabSz="685800">
              <a:spcBef>
                <a:spcPts val="375"/>
              </a:spcBef>
              <a:buNone/>
              <a:defRPr/>
            </a:pPr>
            <a:r>
              <a:rPr lang="en-IN" sz="1350" dirty="0">
                <a:solidFill>
                  <a:srgbClr val="212121"/>
                </a:solidFill>
                <a:latin typeface="Cambria" panose="02040503050406030204" pitchFamily="18" charset="0"/>
                <a:ea typeface="Cambria" panose="02040503050406030204" pitchFamily="18" charset="0"/>
              </a:rPr>
              <a:t>	Transmitter </a:t>
            </a:r>
            <a:r>
              <a:rPr lang="en-IN" sz="1350" dirty="0">
                <a:solidFill>
                  <a:srgbClr val="673BBA"/>
                </a:solidFill>
                <a:latin typeface="Cambria" panose="02040503050406030204" pitchFamily="18" charset="0"/>
                <a:ea typeface="Cambria" panose="02040503050406030204" pitchFamily="18" charset="0"/>
              </a:rPr>
              <a:t>retransmits</a:t>
            </a:r>
            <a:r>
              <a:rPr lang="en-IN" sz="1350" dirty="0">
                <a:solidFill>
                  <a:srgbClr val="212121"/>
                </a:solidFill>
                <a:latin typeface="Cambria" panose="02040503050406030204" pitchFamily="18" charset="0"/>
                <a:ea typeface="Cambria" panose="02040503050406030204" pitchFamily="18" charset="0"/>
              </a:rPr>
              <a:t> that block of data</a:t>
            </a:r>
          </a:p>
          <a:p>
            <a:pPr marL="685800" lvl="1" indent="-342900" defTabSz="685800">
              <a:spcBef>
                <a:spcPts val="375"/>
              </a:spcBef>
              <a:buFont typeface="+mj-lt"/>
              <a:buAutoNum type="arabicPeriod"/>
              <a:defRPr/>
            </a:pPr>
            <a:r>
              <a:rPr lang="en-IN" sz="1500" b="1" dirty="0">
                <a:solidFill>
                  <a:srgbClr val="212121"/>
                </a:solidFill>
                <a:latin typeface="Cambria" panose="02040503050406030204" pitchFamily="18" charset="0"/>
                <a:ea typeface="Cambria" panose="02040503050406030204" pitchFamily="18" charset="0"/>
              </a:rPr>
              <a:t>Error correction codes, or forward correction codes </a:t>
            </a:r>
            <a:endParaRPr lang="en-IN" sz="1500" b="1" dirty="0" smtClean="0">
              <a:solidFill>
                <a:srgbClr val="212121"/>
              </a:solidFill>
              <a:latin typeface="Cambria" panose="02040503050406030204" pitchFamily="18" charset="0"/>
              <a:ea typeface="Cambria" panose="02040503050406030204" pitchFamily="18" charset="0"/>
            </a:endParaRPr>
          </a:p>
          <a:p>
            <a:pPr marL="342900" lvl="1" indent="0" defTabSz="685800">
              <a:spcBef>
                <a:spcPts val="375"/>
              </a:spcBef>
              <a:buNone/>
              <a:defRPr/>
            </a:pPr>
            <a:r>
              <a:rPr lang="en-IN" sz="1350" dirty="0" smtClean="0">
                <a:solidFill>
                  <a:srgbClr val="212121"/>
                </a:solidFill>
                <a:latin typeface="Cambria" panose="02040503050406030204" pitchFamily="18" charset="0"/>
                <a:ea typeface="Cambria" panose="02040503050406030204" pitchFamily="18" charset="0"/>
              </a:rPr>
              <a:t>	Designed </a:t>
            </a:r>
            <a:r>
              <a:rPr lang="en-IN" sz="1350" dirty="0">
                <a:solidFill>
                  <a:srgbClr val="212121"/>
                </a:solidFill>
                <a:latin typeface="Cambria" panose="02040503050406030204" pitchFamily="18" charset="0"/>
                <a:ea typeface="Cambria" panose="02040503050406030204" pitchFamily="18" charset="0"/>
              </a:rPr>
              <a:t>to </a:t>
            </a:r>
            <a:r>
              <a:rPr lang="en-IN" sz="1350" dirty="0">
                <a:solidFill>
                  <a:srgbClr val="673BBA"/>
                </a:solidFill>
                <a:latin typeface="Cambria" panose="02040503050406030204" pitchFamily="18" charset="0"/>
                <a:ea typeface="Cambria" panose="02040503050406030204" pitchFamily="18" charset="0"/>
              </a:rPr>
              <a:t>detect</a:t>
            </a:r>
            <a:r>
              <a:rPr lang="en-IN" sz="1350" dirty="0">
                <a:solidFill>
                  <a:srgbClr val="212121"/>
                </a:solidFill>
                <a:latin typeface="Cambria" panose="02040503050406030204" pitchFamily="18" charset="0"/>
                <a:ea typeface="Cambria" panose="02040503050406030204" pitchFamily="18" charset="0"/>
              </a:rPr>
              <a:t> and </a:t>
            </a:r>
            <a:r>
              <a:rPr lang="en-IN" sz="1350" dirty="0">
                <a:solidFill>
                  <a:srgbClr val="673BBA"/>
                </a:solidFill>
                <a:latin typeface="Cambria" panose="02040503050406030204" pitchFamily="18" charset="0"/>
                <a:ea typeface="Cambria" panose="02040503050406030204" pitchFamily="18" charset="0"/>
              </a:rPr>
              <a:t>correct</a:t>
            </a:r>
            <a:r>
              <a:rPr lang="en-IN" sz="1350" dirty="0">
                <a:solidFill>
                  <a:srgbClr val="212121"/>
                </a:solidFill>
                <a:latin typeface="Cambria" panose="02040503050406030204" pitchFamily="18" charset="0"/>
                <a:ea typeface="Cambria" panose="02040503050406030204" pitchFamily="18" charset="0"/>
              </a:rPr>
              <a:t> errors</a:t>
            </a:r>
          </a:p>
          <a:p>
            <a:pPr marL="342900" lvl="1" indent="0" defTabSz="685800">
              <a:spcBef>
                <a:spcPts val="375"/>
              </a:spcBef>
              <a:buNone/>
              <a:defRPr/>
            </a:pPr>
            <a:r>
              <a:rPr lang="en-IN" sz="1350" dirty="0">
                <a:solidFill>
                  <a:srgbClr val="212121"/>
                </a:solidFill>
                <a:latin typeface="Cambria" panose="02040503050406030204" pitchFamily="18" charset="0"/>
                <a:ea typeface="Cambria" panose="02040503050406030204" pitchFamily="18" charset="0"/>
              </a:rPr>
              <a:t>	</a:t>
            </a:r>
            <a:r>
              <a:rPr lang="en-IN" sz="1350" dirty="0">
                <a:solidFill>
                  <a:srgbClr val="673BBA"/>
                </a:solidFill>
                <a:latin typeface="Cambria" panose="02040503050406030204" pitchFamily="18" charset="0"/>
                <a:ea typeface="Cambria" panose="02040503050406030204" pitchFamily="18" charset="0"/>
              </a:rPr>
              <a:t>Avoiding</a:t>
            </a:r>
            <a:r>
              <a:rPr lang="en-IN" sz="1350" dirty="0">
                <a:solidFill>
                  <a:srgbClr val="212121"/>
                </a:solidFill>
                <a:latin typeface="Cambria" panose="02040503050406030204" pitchFamily="18" charset="0"/>
                <a:ea typeface="Cambria" panose="02040503050406030204" pitchFamily="18" charset="0"/>
              </a:rPr>
              <a:t> the need for </a:t>
            </a:r>
            <a:r>
              <a:rPr lang="en-IN" sz="1350" dirty="0">
                <a:solidFill>
                  <a:srgbClr val="673BBA"/>
                </a:solidFill>
                <a:latin typeface="Cambria" panose="02040503050406030204" pitchFamily="18" charset="0"/>
                <a:ea typeface="Cambria" panose="02040503050406030204" pitchFamily="18" charset="0"/>
              </a:rPr>
              <a:t>retransmission</a:t>
            </a:r>
            <a:r>
              <a:rPr lang="en-IN" sz="1350" dirty="0">
                <a:solidFill>
                  <a:srgbClr val="212121"/>
                </a:solidFill>
                <a:latin typeface="Cambria" panose="02040503050406030204" pitchFamily="18" charset="0"/>
                <a:ea typeface="Cambria" panose="02040503050406030204" pitchFamily="18" charset="0"/>
              </a:rPr>
              <a:t> because retransmission is highly </a:t>
            </a:r>
            <a:r>
              <a:rPr lang="en-IN" sz="1350" dirty="0">
                <a:solidFill>
                  <a:srgbClr val="673BBA"/>
                </a:solidFill>
                <a:latin typeface="Cambria" panose="02040503050406030204" pitchFamily="18" charset="0"/>
                <a:ea typeface="Cambria" panose="02040503050406030204" pitchFamily="18" charset="0"/>
              </a:rPr>
              <a:t>inefficient</a:t>
            </a:r>
            <a:r>
              <a:rPr lang="en-IN" sz="1350" dirty="0">
                <a:solidFill>
                  <a:srgbClr val="212121"/>
                </a:solidFill>
                <a:latin typeface="Cambria" panose="02040503050406030204" pitchFamily="18" charset="0"/>
                <a:ea typeface="Cambria" panose="02040503050406030204" pitchFamily="18" charset="0"/>
              </a:rPr>
              <a:t> and </a:t>
            </a:r>
            <a:r>
              <a:rPr lang="en-IN" sz="1350" dirty="0">
                <a:solidFill>
                  <a:srgbClr val="673BBA"/>
                </a:solidFill>
                <a:latin typeface="Cambria" panose="02040503050406030204" pitchFamily="18" charset="0"/>
                <a:ea typeface="Cambria" panose="02040503050406030204" pitchFamily="18" charset="0"/>
              </a:rPr>
              <a:t>error rates </a:t>
            </a:r>
            <a:r>
              <a:rPr lang="en-IN" sz="1350" dirty="0">
                <a:solidFill>
                  <a:srgbClr val="212121"/>
                </a:solidFill>
                <a:latin typeface="Cambria" panose="02040503050406030204" pitchFamily="18" charset="0"/>
                <a:ea typeface="Cambria" panose="02040503050406030204" pitchFamily="18" charset="0"/>
              </a:rPr>
              <a:t>may be high.</a:t>
            </a:r>
          </a:p>
          <a:p>
            <a:pPr marL="342900" lvl="1" indent="0" defTabSz="685800">
              <a:spcBef>
                <a:spcPts val="375"/>
              </a:spcBef>
              <a:buNone/>
              <a:defRPr/>
            </a:pPr>
            <a:endParaRPr lang="en-IN" sz="1500" dirty="0">
              <a:solidFill>
                <a:srgbClr val="212121"/>
              </a:solidFill>
              <a:latin typeface="Cambria" panose="02040503050406030204" pitchFamily="18" charset="0"/>
              <a:ea typeface="Cambria" panose="02040503050406030204" pitchFamily="18" charset="0"/>
            </a:endParaRPr>
          </a:p>
          <a:p>
            <a:pPr marL="685800" lvl="1" indent="-342900" defTabSz="685800">
              <a:spcBef>
                <a:spcPts val="375"/>
              </a:spcBef>
              <a:buFont typeface="+mj-lt"/>
              <a:buAutoNum type="arabicPeriod"/>
              <a:defRPr/>
            </a:pPr>
            <a:endParaRPr lang="en-IN" sz="1500" dirty="0">
              <a:solidFill>
                <a:srgbClr val="21212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9870700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4" name="Rectangle 3">
            <a:extLst>
              <a:ext uri="{FF2B5EF4-FFF2-40B4-BE49-F238E27FC236}">
                <a16:creationId xmlns:a16="http://schemas.microsoft.com/office/drawing/2014/main" id="{5EF7FBF2-27D1-14FB-C8D0-EB623712DDD3}"/>
              </a:ext>
            </a:extLst>
          </p:cNvPr>
          <p:cNvSpPr/>
          <p:nvPr/>
        </p:nvSpPr>
        <p:spPr>
          <a:xfrm>
            <a:off x="102490" y="1811493"/>
            <a:ext cx="8424473" cy="3062377"/>
          </a:xfrm>
          <a:prstGeom prst="rect">
            <a:avLst/>
          </a:prstGeom>
        </p:spPr>
        <p:txBody>
          <a:bodyPr wrap="square">
            <a:spAutoFit/>
          </a:bodyPr>
          <a:lstStyle/>
          <a:p>
            <a:pPr marL="171450" indent="-171450" algn="just">
              <a:buFont typeface="Arial" panose="020B0604020202020204" pitchFamily="34" charset="0"/>
              <a:buChar char="•"/>
            </a:pPr>
            <a:r>
              <a:rPr lang="en-IN" b="1" dirty="0">
                <a:solidFill>
                  <a:schemeClr val="tx1"/>
                </a:solidFill>
                <a:latin typeface="Times New Roman" panose="02020603050405020304" pitchFamily="18" charset="0"/>
                <a:cs typeface="Times New Roman" panose="02020603050405020304" pitchFamily="18" charset="0"/>
              </a:rPr>
              <a:t>Single Bit Error: </a:t>
            </a:r>
            <a:r>
              <a:rPr lang="en-IN" dirty="0">
                <a:solidFill>
                  <a:schemeClr val="tx1"/>
                </a:solidFill>
                <a:latin typeface="Times New Roman" panose="02020603050405020304" pitchFamily="18" charset="0"/>
                <a:cs typeface="Times New Roman" panose="02020603050405020304" pitchFamily="18" charset="0"/>
              </a:rPr>
              <a:t>In a frame, there is only one bit, anywhere though, which is corrupt.</a:t>
            </a:r>
          </a:p>
          <a:p>
            <a:pPr marL="171450" indent="-171450" algn="just">
              <a:buFont typeface="Arial" panose="020B0604020202020204" pitchFamily="34" charset="0"/>
              <a:buChar char="•"/>
            </a:pPr>
            <a:endParaRPr lang="en-IN"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IN" b="1" dirty="0">
                <a:solidFill>
                  <a:schemeClr val="tx1"/>
                </a:solidFill>
                <a:latin typeface="Times New Roman" panose="02020603050405020304" pitchFamily="18" charset="0"/>
                <a:cs typeface="Times New Roman" panose="02020603050405020304" pitchFamily="18" charset="0"/>
              </a:rPr>
              <a:t>Multi bit Error: </a:t>
            </a:r>
            <a:r>
              <a:rPr lang="en-IN" dirty="0">
                <a:solidFill>
                  <a:schemeClr val="tx1"/>
                </a:solidFill>
                <a:latin typeface="Times New Roman" panose="02020603050405020304" pitchFamily="18" charset="0"/>
                <a:cs typeface="Times New Roman" panose="02020603050405020304" pitchFamily="18" charset="0"/>
              </a:rPr>
              <a:t>Frame is received with more than one bits in corrupted state.</a:t>
            </a:r>
          </a:p>
          <a:p>
            <a:pPr marL="171450" indent="-171450" algn="just">
              <a:buFont typeface="Arial" panose="020B0604020202020204" pitchFamily="34" charset="0"/>
              <a:buChar char="•"/>
            </a:pPr>
            <a:endParaRPr lang="en-US"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endParaRPr lang="en-IN"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IN" b="1" dirty="0">
                <a:solidFill>
                  <a:schemeClr val="tx1"/>
                </a:solidFill>
                <a:latin typeface="Times New Roman" panose="02020603050405020304" pitchFamily="18" charset="0"/>
                <a:cs typeface="Times New Roman" panose="02020603050405020304" pitchFamily="18" charset="0"/>
              </a:rPr>
              <a:t>Burst Error: </a:t>
            </a:r>
            <a:r>
              <a:rPr lang="en-IN" dirty="0">
                <a:solidFill>
                  <a:schemeClr val="tx1"/>
                </a:solidFill>
                <a:latin typeface="Times New Roman" panose="02020603050405020304" pitchFamily="18" charset="0"/>
                <a:cs typeface="Times New Roman" panose="02020603050405020304" pitchFamily="18" charset="0"/>
              </a:rPr>
              <a:t>Frame contains more than1 consecutive bits corrupted.</a:t>
            </a:r>
          </a:p>
          <a:p>
            <a:pPr algn="just"/>
            <a:endParaRPr lang="en-US" sz="1100" dirty="0">
              <a:solidFill>
                <a:schemeClr val="tx1"/>
              </a:solidFill>
              <a:latin typeface="Times New Roman" panose="02020603050405020304" pitchFamily="18" charset="0"/>
              <a:cs typeface="Times New Roman" panose="02020603050405020304" pitchFamily="18" charset="0"/>
            </a:endParaRPr>
          </a:p>
        </p:txBody>
      </p:sp>
      <p:pic>
        <p:nvPicPr>
          <p:cNvPr id="67" name="Google Shape;67;p15"/>
          <p:cNvPicPr preferRelativeResize="0"/>
          <p:nvPr/>
        </p:nvPicPr>
        <p:blipFill>
          <a:blip r:embed="rId3">
            <a:alphaModFix/>
          </a:blip>
          <a:stretch>
            <a:fillRect/>
          </a:stretch>
        </p:blipFill>
        <p:spPr>
          <a:xfrm>
            <a:off x="-7418" y="0"/>
            <a:ext cx="9151418" cy="5143500"/>
          </a:xfrm>
          <a:prstGeom prst="rect">
            <a:avLst/>
          </a:prstGeom>
          <a:noFill/>
          <a:ln>
            <a:noFill/>
          </a:ln>
        </p:spPr>
      </p:pic>
      <p:pic>
        <p:nvPicPr>
          <p:cNvPr id="66" name="Google Shape;66;p15"/>
          <p:cNvPicPr preferRelativeResize="0"/>
          <p:nvPr/>
        </p:nvPicPr>
        <p:blipFill>
          <a:blip r:embed="rId4">
            <a:alphaModFix/>
          </a:blip>
          <a:stretch>
            <a:fillRect/>
          </a:stretch>
        </p:blipFill>
        <p:spPr>
          <a:xfrm>
            <a:off x="1039" y="4751"/>
            <a:ext cx="9134475" cy="5133975"/>
          </a:xfrm>
          <a:prstGeom prst="rect">
            <a:avLst/>
          </a:prstGeom>
          <a:noFill/>
          <a:ln>
            <a:noFill/>
          </a:ln>
        </p:spPr>
      </p:pic>
      <p:pic>
        <p:nvPicPr>
          <p:cNvPr id="10" name="Picture 2">
            <a:extLst>
              <a:ext uri="{FF2B5EF4-FFF2-40B4-BE49-F238E27FC236}">
                <a16:creationId xmlns:a16="http://schemas.microsoft.com/office/drawing/2014/main" id="{BF1D2EDC-0C01-8D15-FC50-5C21C2441568}"/>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932092" y="4053708"/>
            <a:ext cx="2338465" cy="1027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a:extLst>
              <a:ext uri="{FF2B5EF4-FFF2-40B4-BE49-F238E27FC236}">
                <a16:creationId xmlns:a16="http://schemas.microsoft.com/office/drawing/2014/main" id="{C92B4549-FF8A-CB36-A838-8A17F941CBB7}"/>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1856339" y="3427462"/>
            <a:ext cx="2777040" cy="830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a:extLst>
              <a:ext uri="{FF2B5EF4-FFF2-40B4-BE49-F238E27FC236}">
                <a16:creationId xmlns:a16="http://schemas.microsoft.com/office/drawing/2014/main" id="{468EE05A-F5B0-B683-82F4-7F53B35F04EA}"/>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1856339" y="2234757"/>
            <a:ext cx="3007969"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Types of Error</a:t>
            </a:r>
          </a:p>
        </p:txBody>
      </p:sp>
      <p:pic>
        <p:nvPicPr>
          <p:cNvPr id="2" name="Picture 2">
            <a:extLst>
              <a:ext uri="{FF2B5EF4-FFF2-40B4-BE49-F238E27FC236}">
                <a16:creationId xmlns:a16="http://schemas.microsoft.com/office/drawing/2014/main" id="{86BD2305-AB13-36C3-7292-E684C8F48BF0}"/>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2443048" y="724654"/>
            <a:ext cx="4369336" cy="996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1">
            <a:extLst>
              <a:ext uri="{FF2B5EF4-FFF2-40B4-BE49-F238E27FC236}">
                <a16:creationId xmlns:a16="http://schemas.microsoft.com/office/drawing/2014/main" id="{E41F3445-102A-899C-194E-47B3468B0776}"/>
              </a:ext>
            </a:extLst>
          </p:cNvPr>
          <p:cNvPicPr>
            <a:picLocks noChangeAspect="1"/>
          </p:cNvPicPr>
          <p:nvPr/>
        </p:nvPicPr>
        <p:blipFill>
          <a:blip r:embed="rId9"/>
          <a:stretch>
            <a:fillRect/>
          </a:stretch>
        </p:blipFill>
        <p:spPr>
          <a:xfrm>
            <a:off x="6894285" y="0"/>
            <a:ext cx="2119054" cy="624115"/>
          </a:xfrm>
          <a:prstGeom prst="rect">
            <a:avLst/>
          </a:prstGeom>
        </p:spPr>
      </p:pic>
    </p:spTree>
    <p:extLst>
      <p:ext uri="{BB962C8B-B14F-4D97-AF65-F5344CB8AC3E}">
        <p14:creationId xmlns:p14="http://schemas.microsoft.com/office/powerpoint/2010/main" val="2914430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Error Detection Technique</a:t>
            </a:r>
          </a:p>
        </p:txBody>
      </p:sp>
      <p:sp>
        <p:nvSpPr>
          <p:cNvPr id="9" name="Rectangle 8">
            <a:extLst>
              <a:ext uri="{FF2B5EF4-FFF2-40B4-BE49-F238E27FC236}">
                <a16:creationId xmlns:a16="http://schemas.microsoft.com/office/drawing/2014/main" id="{478E84EE-7DA7-5A62-5676-55B1C304E923}"/>
              </a:ext>
            </a:extLst>
          </p:cNvPr>
          <p:cNvSpPr/>
          <p:nvPr/>
        </p:nvSpPr>
        <p:spPr>
          <a:xfrm>
            <a:off x="3717472" y="870858"/>
            <a:ext cx="1791788" cy="664028"/>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Cambria" panose="02040503050406030204" pitchFamily="18" charset="0"/>
                <a:ea typeface="Cambria" panose="02040503050406030204" pitchFamily="18" charset="0"/>
                <a:cs typeface="+mn-cs"/>
              </a:rPr>
              <a:t>Error Detection Techniques</a:t>
            </a:r>
          </a:p>
        </p:txBody>
      </p:sp>
      <p:sp>
        <p:nvSpPr>
          <p:cNvPr id="10" name="Rectangle 9">
            <a:extLst>
              <a:ext uri="{FF2B5EF4-FFF2-40B4-BE49-F238E27FC236}">
                <a16:creationId xmlns:a16="http://schemas.microsoft.com/office/drawing/2014/main" id="{0C48BEB7-59DF-7B03-1A0E-75EE22E864B0}"/>
              </a:ext>
            </a:extLst>
          </p:cNvPr>
          <p:cNvSpPr/>
          <p:nvPr/>
        </p:nvSpPr>
        <p:spPr>
          <a:xfrm>
            <a:off x="1322615" y="2509158"/>
            <a:ext cx="1791788" cy="664028"/>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Cambria" panose="02040503050406030204" pitchFamily="18" charset="0"/>
                <a:ea typeface="Cambria" panose="02040503050406030204" pitchFamily="18" charset="0"/>
                <a:cs typeface="+mn-cs"/>
              </a:rPr>
              <a:t>Parity Check</a:t>
            </a:r>
          </a:p>
        </p:txBody>
      </p:sp>
      <p:sp>
        <p:nvSpPr>
          <p:cNvPr id="11" name="Rectangle 10">
            <a:extLst>
              <a:ext uri="{FF2B5EF4-FFF2-40B4-BE49-F238E27FC236}">
                <a16:creationId xmlns:a16="http://schemas.microsoft.com/office/drawing/2014/main" id="{FE6E65C0-20C8-3283-50C8-99E304F769BE}"/>
              </a:ext>
            </a:extLst>
          </p:cNvPr>
          <p:cNvSpPr/>
          <p:nvPr/>
        </p:nvSpPr>
        <p:spPr>
          <a:xfrm>
            <a:off x="3732712" y="2491741"/>
            <a:ext cx="1791788" cy="664028"/>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Cambria" panose="02040503050406030204" pitchFamily="18" charset="0"/>
                <a:ea typeface="Cambria" panose="02040503050406030204" pitchFamily="18" charset="0"/>
                <a:cs typeface="+mn-cs"/>
              </a:rPr>
              <a:t>Cyclic Redundancy Check (CRC)</a:t>
            </a:r>
          </a:p>
        </p:txBody>
      </p:sp>
      <p:sp>
        <p:nvSpPr>
          <p:cNvPr id="12" name="Rectangle 11">
            <a:extLst>
              <a:ext uri="{FF2B5EF4-FFF2-40B4-BE49-F238E27FC236}">
                <a16:creationId xmlns:a16="http://schemas.microsoft.com/office/drawing/2014/main" id="{E09F9A7A-DCD8-9E63-56C7-0414D9A12B62}"/>
              </a:ext>
            </a:extLst>
          </p:cNvPr>
          <p:cNvSpPr/>
          <p:nvPr/>
        </p:nvSpPr>
        <p:spPr>
          <a:xfrm>
            <a:off x="6112328" y="2509158"/>
            <a:ext cx="1791788" cy="664028"/>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Cambria" panose="02040503050406030204" pitchFamily="18" charset="0"/>
                <a:ea typeface="Cambria" panose="02040503050406030204" pitchFamily="18" charset="0"/>
                <a:cs typeface="+mn-cs"/>
              </a:rPr>
              <a:t>Checksum</a:t>
            </a:r>
          </a:p>
        </p:txBody>
      </p:sp>
      <p:cxnSp>
        <p:nvCxnSpPr>
          <p:cNvPr id="13" name="Elbow Connector 8">
            <a:extLst>
              <a:ext uri="{FF2B5EF4-FFF2-40B4-BE49-F238E27FC236}">
                <a16:creationId xmlns:a16="http://schemas.microsoft.com/office/drawing/2014/main" id="{E4B2A175-E8CF-1EA2-ECF7-CD31CBB1DF07}"/>
              </a:ext>
            </a:extLst>
          </p:cNvPr>
          <p:cNvCxnSpPr>
            <a:stCxn id="9" idx="2"/>
            <a:endCxn id="10" idx="0"/>
          </p:cNvCxnSpPr>
          <p:nvPr/>
        </p:nvCxnSpPr>
        <p:spPr>
          <a:xfrm rot="5400000">
            <a:off x="2928801" y="824593"/>
            <a:ext cx="974273" cy="2394857"/>
          </a:xfrm>
          <a:prstGeom prst="bentConnector3">
            <a:avLst/>
          </a:prstGeom>
          <a:noFill/>
          <a:ln w="6350" cap="flat" cmpd="sng" algn="ctr">
            <a:solidFill>
              <a:srgbClr val="673BBA"/>
            </a:solidFill>
            <a:prstDash val="solid"/>
            <a:miter lim="800000"/>
            <a:tailEnd type="triangle"/>
          </a:ln>
          <a:effectLst/>
        </p:spPr>
      </p:cxnSp>
      <p:cxnSp>
        <p:nvCxnSpPr>
          <p:cNvPr id="14" name="Elbow Connector 10">
            <a:extLst>
              <a:ext uri="{FF2B5EF4-FFF2-40B4-BE49-F238E27FC236}">
                <a16:creationId xmlns:a16="http://schemas.microsoft.com/office/drawing/2014/main" id="{B877963F-6279-ACE4-C005-25539D813937}"/>
              </a:ext>
            </a:extLst>
          </p:cNvPr>
          <p:cNvCxnSpPr>
            <a:stCxn id="9" idx="2"/>
            <a:endCxn id="12" idx="0"/>
          </p:cNvCxnSpPr>
          <p:nvPr/>
        </p:nvCxnSpPr>
        <p:spPr>
          <a:xfrm rot="16200000" flipH="1">
            <a:off x="5323657" y="824593"/>
            <a:ext cx="974273" cy="2394857"/>
          </a:xfrm>
          <a:prstGeom prst="bentConnector3">
            <a:avLst/>
          </a:prstGeom>
          <a:noFill/>
          <a:ln w="6350" cap="flat" cmpd="sng" algn="ctr">
            <a:solidFill>
              <a:srgbClr val="673BBA"/>
            </a:solidFill>
            <a:prstDash val="solid"/>
            <a:miter lim="800000"/>
            <a:tailEnd type="triangle"/>
          </a:ln>
          <a:effectLst/>
        </p:spPr>
      </p:cxnSp>
      <p:cxnSp>
        <p:nvCxnSpPr>
          <p:cNvPr id="15" name="Straight Arrow Connector 14">
            <a:extLst>
              <a:ext uri="{FF2B5EF4-FFF2-40B4-BE49-F238E27FC236}">
                <a16:creationId xmlns:a16="http://schemas.microsoft.com/office/drawing/2014/main" id="{970F87DE-AB19-78BD-06AF-17E468CF5C22}"/>
              </a:ext>
            </a:extLst>
          </p:cNvPr>
          <p:cNvCxnSpPr>
            <a:cxnSpLocks/>
            <a:endCxn id="11" idx="0"/>
          </p:cNvCxnSpPr>
          <p:nvPr/>
        </p:nvCxnSpPr>
        <p:spPr>
          <a:xfrm>
            <a:off x="4620985" y="2026920"/>
            <a:ext cx="7621" cy="464821"/>
          </a:xfrm>
          <a:prstGeom prst="straightConnector1">
            <a:avLst/>
          </a:prstGeom>
          <a:noFill/>
          <a:ln w="6350" cap="flat" cmpd="sng" algn="ctr">
            <a:solidFill>
              <a:srgbClr val="673BBA"/>
            </a:solidFill>
            <a:prstDash val="solid"/>
            <a:miter lim="800000"/>
            <a:tailEnd type="triangle"/>
          </a:ln>
          <a:effectLst/>
        </p:spPr>
      </p:cxnSp>
      <p:pic>
        <p:nvPicPr>
          <p:cNvPr id="2" name="Picture 1">
            <a:extLst>
              <a:ext uri="{FF2B5EF4-FFF2-40B4-BE49-F238E27FC236}">
                <a16:creationId xmlns:a16="http://schemas.microsoft.com/office/drawing/2014/main" id="{91A6380F-E36F-03E2-925F-E2980DC19FE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675535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1"/>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0" y="9525"/>
            <a:ext cx="9134475" cy="5133975"/>
          </a:xfrm>
          <a:prstGeom prst="rect">
            <a:avLst/>
          </a:prstGeom>
          <a:noFill/>
          <a:ln>
            <a:noFill/>
          </a:ln>
        </p:spPr>
      </p:pic>
      <p:sp>
        <p:nvSpPr>
          <p:cNvPr id="221" name="Google Shape;221;p26"/>
          <p:cNvSpPr txBox="1"/>
          <p:nvPr/>
        </p:nvSpPr>
        <p:spPr>
          <a:xfrm>
            <a:off x="312077" y="880253"/>
            <a:ext cx="6142967" cy="923299"/>
          </a:xfrm>
          <a:prstGeom prst="rect">
            <a:avLst/>
          </a:prstGeom>
          <a:noFill/>
          <a:ln>
            <a:noFill/>
          </a:ln>
        </p:spPr>
        <p:txBody>
          <a:bodyPr spcFirstLastPara="1" wrap="square" lIns="91425" tIns="91425" rIns="91425" bIns="91425" anchor="t" anchorCtr="0">
            <a:spAutoFit/>
          </a:bodyPr>
          <a:lstStyle/>
          <a:p>
            <a:pPr lvl="0"/>
            <a:r>
              <a:rPr lang="en-IN" sz="4800" b="1" dirty="0">
                <a:solidFill>
                  <a:schemeClr val="dk2"/>
                </a:solidFill>
                <a:latin typeface="Proxima Nova"/>
                <a:ea typeface="Proxima Nova"/>
                <a:cs typeface="Proxima Nova"/>
                <a:sym typeface="Proxima Nova"/>
              </a:rPr>
              <a:t>Parity Check</a:t>
            </a:r>
          </a:p>
        </p:txBody>
      </p:sp>
      <p:pic>
        <p:nvPicPr>
          <p:cNvPr id="2" name="Picture 1">
            <a:extLst>
              <a:ext uri="{FF2B5EF4-FFF2-40B4-BE49-F238E27FC236}">
                <a16:creationId xmlns:a16="http://schemas.microsoft.com/office/drawing/2014/main" id="{B576CD06-3993-3E3E-9C95-584518B6A04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164155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Parity Check</a:t>
            </a:r>
          </a:p>
        </p:txBody>
      </p:sp>
      <p:sp>
        <p:nvSpPr>
          <p:cNvPr id="8" name="Content Placeholder 2">
            <a:extLst>
              <a:ext uri="{FF2B5EF4-FFF2-40B4-BE49-F238E27FC236}">
                <a16:creationId xmlns:a16="http://schemas.microsoft.com/office/drawing/2014/main" id="{0E05BA23-928E-97A7-FAA2-62EB469D8FD6}"/>
              </a:ext>
            </a:extLst>
          </p:cNvPr>
          <p:cNvSpPr txBox="1">
            <a:spLocks/>
          </p:cNvSpPr>
          <p:nvPr/>
        </p:nvSpPr>
        <p:spPr>
          <a:xfrm>
            <a:off x="98386" y="708544"/>
            <a:ext cx="8642843" cy="983097"/>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A </a:t>
            </a:r>
            <a:r>
              <a:rPr lang="en-IN" sz="1800" b="1" dirty="0">
                <a:solidFill>
                  <a:srgbClr val="212121"/>
                </a:solidFill>
                <a:latin typeface="Cambria" panose="02040503050406030204" pitchFamily="18" charset="0"/>
                <a:ea typeface="Cambria" panose="02040503050406030204" pitchFamily="18" charset="0"/>
              </a:rPr>
              <a:t>parity check</a:t>
            </a:r>
            <a:r>
              <a:rPr lang="en-IN" sz="1800" dirty="0">
                <a:solidFill>
                  <a:srgbClr val="212121"/>
                </a:solidFill>
                <a:latin typeface="Cambria" panose="02040503050406030204" pitchFamily="18" charset="0"/>
                <a:ea typeface="Cambria" panose="02040503050406030204" pitchFamily="18" charset="0"/>
              </a:rPr>
              <a:t> is the process that ensures </a:t>
            </a:r>
            <a:r>
              <a:rPr lang="en-IN" sz="1800" dirty="0">
                <a:solidFill>
                  <a:srgbClr val="673BBA"/>
                </a:solidFill>
                <a:latin typeface="Cambria" panose="02040503050406030204" pitchFamily="18" charset="0"/>
                <a:ea typeface="Cambria" panose="02040503050406030204" pitchFamily="18" charset="0"/>
              </a:rPr>
              <a:t>accurate</a:t>
            </a:r>
            <a:r>
              <a:rPr lang="en-IN" sz="1800" dirty="0">
                <a:solidFill>
                  <a:srgbClr val="212121"/>
                </a:solidFill>
                <a:latin typeface="Cambria" panose="02040503050406030204" pitchFamily="18" charset="0"/>
                <a:ea typeface="Cambria" panose="02040503050406030204" pitchFamily="18" charset="0"/>
              </a:rPr>
              <a:t> data transmission between nodes during communication.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A </a:t>
            </a:r>
            <a:r>
              <a:rPr lang="en-IN" sz="1800" b="1" dirty="0">
                <a:solidFill>
                  <a:srgbClr val="212121"/>
                </a:solidFill>
                <a:latin typeface="Cambria" panose="02040503050406030204" pitchFamily="18" charset="0"/>
                <a:ea typeface="Cambria" panose="02040503050406030204" pitchFamily="18" charset="0"/>
              </a:rPr>
              <a:t>parity bit</a:t>
            </a:r>
            <a:r>
              <a:rPr lang="en-IN" sz="1800" dirty="0">
                <a:solidFill>
                  <a:srgbClr val="212121"/>
                </a:solidFill>
                <a:latin typeface="Cambria" panose="02040503050406030204" pitchFamily="18" charset="0"/>
                <a:ea typeface="Cambria" panose="02040503050406030204" pitchFamily="18" charset="0"/>
              </a:rPr>
              <a:t> is </a:t>
            </a:r>
            <a:r>
              <a:rPr lang="en-IN" sz="1800" dirty="0">
                <a:solidFill>
                  <a:srgbClr val="673BBA"/>
                </a:solidFill>
                <a:latin typeface="Cambria" panose="02040503050406030204" pitchFamily="18" charset="0"/>
                <a:ea typeface="Cambria" panose="02040503050406030204" pitchFamily="18" charset="0"/>
              </a:rPr>
              <a:t>appended</a:t>
            </a:r>
            <a:r>
              <a:rPr lang="en-IN" sz="1800" dirty="0">
                <a:solidFill>
                  <a:srgbClr val="212121"/>
                </a:solidFill>
                <a:latin typeface="Cambria" panose="02040503050406030204" pitchFamily="18" charset="0"/>
                <a:ea typeface="Cambria" panose="02040503050406030204" pitchFamily="18" charset="0"/>
              </a:rPr>
              <a:t> to the original data bits</a:t>
            </a:r>
          </a:p>
        </p:txBody>
      </p:sp>
      <p:sp>
        <p:nvSpPr>
          <p:cNvPr id="9" name="Rectangle 8">
            <a:extLst>
              <a:ext uri="{FF2B5EF4-FFF2-40B4-BE49-F238E27FC236}">
                <a16:creationId xmlns:a16="http://schemas.microsoft.com/office/drawing/2014/main" id="{3D3FFAE7-FFC4-780C-4698-F00D05731197}"/>
              </a:ext>
            </a:extLst>
          </p:cNvPr>
          <p:cNvSpPr/>
          <p:nvPr/>
        </p:nvSpPr>
        <p:spPr>
          <a:xfrm>
            <a:off x="3739244" y="1872226"/>
            <a:ext cx="1709057" cy="664028"/>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Roboto Condensed"/>
                <a:ea typeface="+mn-ea"/>
                <a:cs typeface="+mn-cs"/>
              </a:rPr>
              <a:t>Parity Check</a:t>
            </a:r>
          </a:p>
        </p:txBody>
      </p:sp>
      <p:sp>
        <p:nvSpPr>
          <p:cNvPr id="10" name="Rectangle 9">
            <a:extLst>
              <a:ext uri="{FF2B5EF4-FFF2-40B4-BE49-F238E27FC236}">
                <a16:creationId xmlns:a16="http://schemas.microsoft.com/office/drawing/2014/main" id="{89E9A84C-21F7-BC84-1D4B-89749FAA86BD}"/>
              </a:ext>
            </a:extLst>
          </p:cNvPr>
          <p:cNvSpPr/>
          <p:nvPr/>
        </p:nvSpPr>
        <p:spPr>
          <a:xfrm>
            <a:off x="2732315" y="3054504"/>
            <a:ext cx="1709057" cy="1049293"/>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Roboto Condensed"/>
                <a:ea typeface="+mn-ea"/>
                <a:cs typeface="+mn-cs"/>
              </a:rPr>
              <a:t>Even Parity Check</a:t>
            </a:r>
          </a:p>
          <a:p>
            <a:pPr algn="ctr" defTabSz="685800">
              <a:buClrTx/>
              <a:defRPr/>
            </a:pPr>
            <a:r>
              <a:rPr lang="en-IN" sz="1350" i="1" kern="1200" dirty="0">
                <a:solidFill>
                  <a:srgbClr val="212121"/>
                </a:solidFill>
                <a:latin typeface="Roboto Condensed"/>
                <a:ea typeface="+mn-ea"/>
                <a:cs typeface="+mn-cs"/>
              </a:rPr>
              <a:t>no. of "1 bits" in the entire word is even.</a:t>
            </a:r>
            <a:r>
              <a:rPr lang="en-IN" sz="1500" kern="1200" dirty="0">
                <a:solidFill>
                  <a:prstClr val="white"/>
                </a:solidFill>
                <a:latin typeface="Roboto Condensed"/>
                <a:ea typeface="+mn-ea"/>
                <a:cs typeface="+mn-cs"/>
              </a:rPr>
              <a:t> </a:t>
            </a:r>
            <a:endParaRPr lang="en-IN" sz="1500" b="1" kern="1200" dirty="0">
              <a:solidFill>
                <a:srgbClr val="212121"/>
              </a:solidFill>
              <a:latin typeface="Roboto Condensed"/>
              <a:ea typeface="+mn-ea"/>
              <a:cs typeface="+mn-cs"/>
            </a:endParaRPr>
          </a:p>
        </p:txBody>
      </p:sp>
      <p:sp>
        <p:nvSpPr>
          <p:cNvPr id="11" name="Rectangle 10">
            <a:extLst>
              <a:ext uri="{FF2B5EF4-FFF2-40B4-BE49-F238E27FC236}">
                <a16:creationId xmlns:a16="http://schemas.microsoft.com/office/drawing/2014/main" id="{3EFDD70E-1923-41A6-B1BE-83F32C38D422}"/>
              </a:ext>
            </a:extLst>
          </p:cNvPr>
          <p:cNvSpPr/>
          <p:nvPr/>
        </p:nvSpPr>
        <p:spPr>
          <a:xfrm>
            <a:off x="4866892" y="3054504"/>
            <a:ext cx="1709057" cy="1049293"/>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IN" sz="1500" b="1" kern="1200" dirty="0">
                <a:solidFill>
                  <a:srgbClr val="212121"/>
                </a:solidFill>
                <a:latin typeface="Roboto Condensed"/>
                <a:ea typeface="+mn-ea"/>
                <a:cs typeface="+mn-cs"/>
              </a:rPr>
              <a:t>Odd Parity Check</a:t>
            </a:r>
          </a:p>
          <a:p>
            <a:pPr algn="ctr" defTabSz="685800">
              <a:buClrTx/>
              <a:defRPr/>
            </a:pPr>
            <a:r>
              <a:rPr lang="en-IN" sz="1500" kern="1200" dirty="0">
                <a:solidFill>
                  <a:prstClr val="white"/>
                </a:solidFill>
                <a:latin typeface="Roboto Condensed"/>
                <a:ea typeface="+mn-ea"/>
                <a:cs typeface="+mn-cs"/>
              </a:rPr>
              <a:t> </a:t>
            </a:r>
            <a:r>
              <a:rPr lang="en-IN" sz="1350" i="1" kern="1200" dirty="0">
                <a:solidFill>
                  <a:srgbClr val="212121"/>
                </a:solidFill>
                <a:latin typeface="Roboto Condensed"/>
                <a:ea typeface="+mn-ea"/>
                <a:cs typeface="+mn-cs"/>
              </a:rPr>
              <a:t>no. of "1 bits" in the entire word is odd.</a:t>
            </a:r>
            <a:endParaRPr lang="en-IN" sz="1350" b="1" i="1" kern="1200" dirty="0">
              <a:solidFill>
                <a:srgbClr val="212121"/>
              </a:solidFill>
              <a:latin typeface="Roboto Condensed"/>
              <a:ea typeface="+mn-ea"/>
              <a:cs typeface="+mn-cs"/>
            </a:endParaRPr>
          </a:p>
        </p:txBody>
      </p:sp>
      <p:cxnSp>
        <p:nvCxnSpPr>
          <p:cNvPr id="12" name="Elbow Connector 13">
            <a:extLst>
              <a:ext uri="{FF2B5EF4-FFF2-40B4-BE49-F238E27FC236}">
                <a16:creationId xmlns:a16="http://schemas.microsoft.com/office/drawing/2014/main" id="{AE84C263-99EC-CE53-4209-5E3B2D200581}"/>
              </a:ext>
            </a:extLst>
          </p:cNvPr>
          <p:cNvCxnSpPr>
            <a:stCxn id="9" idx="2"/>
            <a:endCxn id="10" idx="0"/>
          </p:cNvCxnSpPr>
          <p:nvPr/>
        </p:nvCxnSpPr>
        <p:spPr>
          <a:xfrm rot="5400000">
            <a:off x="3831183" y="2291914"/>
            <a:ext cx="518250" cy="1006929"/>
          </a:xfrm>
          <a:prstGeom prst="bentConnector3">
            <a:avLst/>
          </a:prstGeom>
          <a:noFill/>
          <a:ln w="6350" cap="flat" cmpd="sng" algn="ctr">
            <a:solidFill>
              <a:srgbClr val="673BBA"/>
            </a:solidFill>
            <a:prstDash val="solid"/>
            <a:miter lim="800000"/>
            <a:tailEnd type="triangle"/>
          </a:ln>
          <a:effectLst/>
        </p:spPr>
      </p:cxnSp>
      <p:cxnSp>
        <p:nvCxnSpPr>
          <p:cNvPr id="13" name="Elbow Connector 15">
            <a:extLst>
              <a:ext uri="{FF2B5EF4-FFF2-40B4-BE49-F238E27FC236}">
                <a16:creationId xmlns:a16="http://schemas.microsoft.com/office/drawing/2014/main" id="{1A0EF417-B31A-299B-CF89-D0C25E700D6A}"/>
              </a:ext>
            </a:extLst>
          </p:cNvPr>
          <p:cNvCxnSpPr>
            <a:stCxn id="9" idx="2"/>
            <a:endCxn id="11" idx="0"/>
          </p:cNvCxnSpPr>
          <p:nvPr/>
        </p:nvCxnSpPr>
        <p:spPr>
          <a:xfrm rot="16200000" flipH="1">
            <a:off x="4898471" y="2231554"/>
            <a:ext cx="518250" cy="1127648"/>
          </a:xfrm>
          <a:prstGeom prst="bentConnector3">
            <a:avLst/>
          </a:prstGeom>
          <a:noFill/>
          <a:ln w="6350" cap="flat" cmpd="sng" algn="ctr">
            <a:solidFill>
              <a:srgbClr val="673BBA"/>
            </a:solidFill>
            <a:prstDash val="solid"/>
            <a:miter lim="800000"/>
            <a:tailEnd type="triangle"/>
          </a:ln>
          <a:effectLst/>
        </p:spPr>
      </p:cxnSp>
      <p:pic>
        <p:nvPicPr>
          <p:cNvPr id="2" name="Picture 1">
            <a:extLst>
              <a:ext uri="{FF2B5EF4-FFF2-40B4-BE49-F238E27FC236}">
                <a16:creationId xmlns:a16="http://schemas.microsoft.com/office/drawing/2014/main" id="{BE65CB1D-C773-0523-274B-DCA1CDB0EA69}"/>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97093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Error Detection in Parity Check</a:t>
            </a:r>
          </a:p>
        </p:txBody>
      </p:sp>
      <p:sp>
        <p:nvSpPr>
          <p:cNvPr id="15" name="Content Placeholder 2">
            <a:extLst>
              <a:ext uri="{FF2B5EF4-FFF2-40B4-BE49-F238E27FC236}">
                <a16:creationId xmlns:a16="http://schemas.microsoft.com/office/drawing/2014/main" id="{A718B8D9-B8DB-B52E-B37C-12156ABA036D}"/>
              </a:ext>
            </a:extLst>
          </p:cNvPr>
          <p:cNvSpPr txBox="1">
            <a:spLocks/>
          </p:cNvSpPr>
          <p:nvPr/>
        </p:nvSpPr>
        <p:spPr>
          <a:xfrm>
            <a:off x="98385" y="700923"/>
            <a:ext cx="5072650"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725" dirty="0">
                <a:solidFill>
                  <a:srgbClr val="212121"/>
                </a:solidFill>
                <a:latin typeface="Cambria" panose="02040503050406030204" pitchFamily="18" charset="0"/>
                <a:ea typeface="Cambria" panose="02040503050406030204" pitchFamily="18" charset="0"/>
              </a:rPr>
              <a:t>Parity checking at the </a:t>
            </a:r>
            <a:r>
              <a:rPr lang="en-IN" sz="1725" dirty="0">
                <a:solidFill>
                  <a:srgbClr val="673BBA"/>
                </a:solidFill>
                <a:latin typeface="Cambria" panose="02040503050406030204" pitchFamily="18" charset="0"/>
                <a:ea typeface="Cambria" panose="02040503050406030204" pitchFamily="18" charset="0"/>
              </a:rPr>
              <a:t>receiver</a:t>
            </a:r>
            <a:r>
              <a:rPr lang="en-IN" sz="1725" dirty="0">
                <a:solidFill>
                  <a:srgbClr val="212121"/>
                </a:solidFill>
                <a:latin typeface="Cambria" panose="02040503050406030204" pitchFamily="18" charset="0"/>
                <a:ea typeface="Cambria" panose="02040503050406030204" pitchFamily="18" charset="0"/>
              </a:rPr>
              <a:t> can be detected by the presence of an error if the parity of the receiver signal is </a:t>
            </a:r>
            <a:r>
              <a:rPr lang="en-IN" sz="1725" dirty="0">
                <a:solidFill>
                  <a:srgbClr val="673BBA"/>
                </a:solidFill>
                <a:latin typeface="Cambria" panose="02040503050406030204" pitchFamily="18" charset="0"/>
                <a:ea typeface="Cambria" panose="02040503050406030204" pitchFamily="18" charset="0"/>
              </a:rPr>
              <a:t>different</a:t>
            </a:r>
            <a:r>
              <a:rPr lang="en-IN" sz="1725" dirty="0">
                <a:solidFill>
                  <a:srgbClr val="212121"/>
                </a:solidFill>
                <a:latin typeface="Cambria" panose="02040503050406030204" pitchFamily="18" charset="0"/>
                <a:ea typeface="Cambria" panose="02040503050406030204" pitchFamily="18" charset="0"/>
              </a:rPr>
              <a:t> from the </a:t>
            </a:r>
            <a:r>
              <a:rPr lang="en-IN" sz="1725" dirty="0">
                <a:solidFill>
                  <a:srgbClr val="673BBA"/>
                </a:solidFill>
                <a:latin typeface="Cambria" panose="02040503050406030204" pitchFamily="18" charset="0"/>
                <a:ea typeface="Cambria" panose="02040503050406030204" pitchFamily="18" charset="0"/>
              </a:rPr>
              <a:t>expected</a:t>
            </a:r>
            <a:r>
              <a:rPr lang="en-IN" sz="1725" dirty="0">
                <a:solidFill>
                  <a:srgbClr val="212121"/>
                </a:solidFill>
                <a:latin typeface="Cambria" panose="02040503050406030204" pitchFamily="18" charset="0"/>
                <a:ea typeface="Cambria" panose="02040503050406030204" pitchFamily="18" charset="0"/>
              </a:rPr>
              <a:t> parity. </a:t>
            </a:r>
          </a:p>
          <a:p>
            <a:pPr marL="198835" indent="-198835" defTabSz="685800">
              <a:spcBef>
                <a:spcPts val="750"/>
              </a:spcBef>
              <a:defRPr/>
            </a:pPr>
            <a:r>
              <a:rPr lang="en-IN" sz="1725" dirty="0">
                <a:solidFill>
                  <a:srgbClr val="212121"/>
                </a:solidFill>
                <a:latin typeface="Cambria" panose="02040503050406030204" pitchFamily="18" charset="0"/>
                <a:ea typeface="Cambria" panose="02040503050406030204" pitchFamily="18" charset="0"/>
              </a:rPr>
              <a:t>It means, if it is known that the parity of the transmitted signal is always going to be "</a:t>
            </a:r>
            <a:r>
              <a:rPr lang="en-IN" sz="1725" dirty="0">
                <a:solidFill>
                  <a:srgbClr val="673BBA"/>
                </a:solidFill>
                <a:latin typeface="Cambria" panose="02040503050406030204" pitchFamily="18" charset="0"/>
                <a:ea typeface="Cambria" panose="02040503050406030204" pitchFamily="18" charset="0"/>
              </a:rPr>
              <a:t>even</a:t>
            </a:r>
            <a:r>
              <a:rPr lang="en-IN" sz="1725" dirty="0">
                <a:solidFill>
                  <a:srgbClr val="212121"/>
                </a:solidFill>
                <a:latin typeface="Cambria" panose="02040503050406030204" pitchFamily="18" charset="0"/>
                <a:ea typeface="Cambria" panose="02040503050406030204" pitchFamily="18" charset="0"/>
              </a:rPr>
              <a:t>" and if the received signal has an </a:t>
            </a:r>
            <a:r>
              <a:rPr lang="en-IN" sz="1725" dirty="0">
                <a:solidFill>
                  <a:srgbClr val="673BBA"/>
                </a:solidFill>
                <a:latin typeface="Cambria" panose="02040503050406030204" pitchFamily="18" charset="0"/>
                <a:ea typeface="Cambria" panose="02040503050406030204" pitchFamily="18" charset="0"/>
              </a:rPr>
              <a:t>odd</a:t>
            </a:r>
            <a:r>
              <a:rPr lang="en-IN" sz="1725" dirty="0">
                <a:solidFill>
                  <a:srgbClr val="212121"/>
                </a:solidFill>
                <a:latin typeface="Cambria" panose="02040503050406030204" pitchFamily="18" charset="0"/>
                <a:ea typeface="Cambria" panose="02040503050406030204" pitchFamily="18" charset="0"/>
              </a:rPr>
              <a:t> parity, then the receiver can conclude that the received signal is not correct. </a:t>
            </a:r>
          </a:p>
          <a:p>
            <a:pPr marL="198835" indent="-198835" defTabSz="685800">
              <a:spcBef>
                <a:spcPts val="750"/>
              </a:spcBef>
              <a:defRPr/>
            </a:pPr>
            <a:r>
              <a:rPr lang="en-IN" sz="1725" dirty="0">
                <a:solidFill>
                  <a:srgbClr val="212121"/>
                </a:solidFill>
                <a:latin typeface="Cambria" panose="02040503050406030204" pitchFamily="18" charset="0"/>
                <a:ea typeface="Cambria" panose="02040503050406030204" pitchFamily="18" charset="0"/>
              </a:rPr>
              <a:t>If an error is </a:t>
            </a:r>
            <a:r>
              <a:rPr lang="en-IN" sz="1725" dirty="0">
                <a:solidFill>
                  <a:srgbClr val="673BBA"/>
                </a:solidFill>
                <a:latin typeface="Cambria" panose="02040503050406030204" pitchFamily="18" charset="0"/>
                <a:ea typeface="Cambria" panose="02040503050406030204" pitchFamily="18" charset="0"/>
              </a:rPr>
              <a:t>detected</a:t>
            </a:r>
            <a:r>
              <a:rPr lang="en-IN" sz="1725" dirty="0">
                <a:solidFill>
                  <a:srgbClr val="212121"/>
                </a:solidFill>
                <a:latin typeface="Cambria" panose="02040503050406030204" pitchFamily="18" charset="0"/>
                <a:ea typeface="Cambria" panose="02040503050406030204" pitchFamily="18" charset="0"/>
              </a:rPr>
              <a:t>, then the receiver will </a:t>
            </a:r>
            <a:r>
              <a:rPr lang="en-IN" sz="1725" dirty="0">
                <a:solidFill>
                  <a:srgbClr val="673BBA"/>
                </a:solidFill>
                <a:latin typeface="Cambria" panose="02040503050406030204" pitchFamily="18" charset="0"/>
                <a:ea typeface="Cambria" panose="02040503050406030204" pitchFamily="18" charset="0"/>
              </a:rPr>
              <a:t>ignore</a:t>
            </a:r>
            <a:r>
              <a:rPr lang="en-IN" sz="1725" dirty="0">
                <a:solidFill>
                  <a:srgbClr val="212121"/>
                </a:solidFill>
                <a:latin typeface="Cambria" panose="02040503050406030204" pitchFamily="18" charset="0"/>
                <a:ea typeface="Cambria" panose="02040503050406030204" pitchFamily="18" charset="0"/>
              </a:rPr>
              <a:t> the received byte and request for </a:t>
            </a:r>
            <a:r>
              <a:rPr lang="en-IN" sz="1725" dirty="0">
                <a:solidFill>
                  <a:srgbClr val="673BBA"/>
                </a:solidFill>
                <a:latin typeface="Cambria" panose="02040503050406030204" pitchFamily="18" charset="0"/>
                <a:ea typeface="Cambria" panose="02040503050406030204" pitchFamily="18" charset="0"/>
              </a:rPr>
              <a:t>retransmission</a:t>
            </a:r>
            <a:r>
              <a:rPr lang="en-IN" sz="1725" dirty="0">
                <a:solidFill>
                  <a:srgbClr val="212121"/>
                </a:solidFill>
                <a:latin typeface="Cambria" panose="02040503050406030204" pitchFamily="18" charset="0"/>
                <a:ea typeface="Cambria" panose="02040503050406030204" pitchFamily="18" charset="0"/>
              </a:rPr>
              <a:t> of the same byte to the transmitter.</a:t>
            </a:r>
          </a:p>
          <a:p>
            <a:pPr marL="0" indent="0" defTabSz="685800">
              <a:spcBef>
                <a:spcPts val="750"/>
              </a:spcBef>
              <a:buNone/>
              <a:defRPr/>
            </a:pPr>
            <a:r>
              <a:rPr lang="en-US" sz="1725" b="1" dirty="0">
                <a:solidFill>
                  <a:srgbClr val="212121"/>
                </a:solidFill>
                <a:latin typeface="Cambria" panose="02040503050406030204" pitchFamily="18" charset="0"/>
                <a:ea typeface="Cambria" panose="02040503050406030204" pitchFamily="18" charset="0"/>
              </a:rPr>
              <a:t>Drawback of parity check</a:t>
            </a:r>
          </a:p>
          <a:p>
            <a:pPr marL="198835" indent="-198835" defTabSz="685800">
              <a:spcBef>
                <a:spcPts val="750"/>
              </a:spcBef>
              <a:defRPr/>
            </a:pPr>
            <a:r>
              <a:rPr lang="en-US" altLang="en-US" sz="1725" dirty="0">
                <a:solidFill>
                  <a:srgbClr val="212121"/>
                </a:solidFill>
                <a:latin typeface="Cambria" panose="02040503050406030204" pitchFamily="18" charset="0"/>
                <a:ea typeface="Cambria" panose="02040503050406030204" pitchFamily="18" charset="0"/>
              </a:rPr>
              <a:t>If two (or any even number of bits are inverted due to errors), an </a:t>
            </a:r>
            <a:r>
              <a:rPr lang="en-US" altLang="en-US" sz="1725" dirty="0">
                <a:solidFill>
                  <a:srgbClr val="673BBA"/>
                </a:solidFill>
                <a:latin typeface="Cambria" panose="02040503050406030204" pitchFamily="18" charset="0"/>
                <a:ea typeface="Cambria" panose="02040503050406030204" pitchFamily="18" charset="0"/>
              </a:rPr>
              <a:t>undetected</a:t>
            </a:r>
            <a:r>
              <a:rPr lang="en-US" altLang="en-US" sz="1725" dirty="0">
                <a:solidFill>
                  <a:srgbClr val="212121"/>
                </a:solidFill>
                <a:latin typeface="Cambria" panose="02040503050406030204" pitchFamily="18" charset="0"/>
                <a:ea typeface="Cambria" panose="02040503050406030204" pitchFamily="18" charset="0"/>
              </a:rPr>
              <a:t> error occurs.</a:t>
            </a:r>
            <a:endParaRPr lang="en-IN" sz="1800"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p:txBody>
      </p:sp>
      <p:grpSp>
        <p:nvGrpSpPr>
          <p:cNvPr id="16" name="Group 15">
            <a:extLst>
              <a:ext uri="{FF2B5EF4-FFF2-40B4-BE49-F238E27FC236}">
                <a16:creationId xmlns:a16="http://schemas.microsoft.com/office/drawing/2014/main" id="{514EF2B1-D5E2-F797-66F8-C9CDC190459B}"/>
              </a:ext>
            </a:extLst>
          </p:cNvPr>
          <p:cNvGrpSpPr/>
          <p:nvPr/>
        </p:nvGrpSpPr>
        <p:grpSpPr>
          <a:xfrm>
            <a:off x="5094515" y="741924"/>
            <a:ext cx="3940628" cy="3031789"/>
            <a:chOff x="1295400" y="2323145"/>
            <a:chExt cx="6069600" cy="4005866"/>
          </a:xfrm>
        </p:grpSpPr>
        <p:pic>
          <p:nvPicPr>
            <p:cNvPr id="17" name="Picture 16">
              <a:extLst>
                <a:ext uri="{FF2B5EF4-FFF2-40B4-BE49-F238E27FC236}">
                  <a16:creationId xmlns:a16="http://schemas.microsoft.com/office/drawing/2014/main" id="{971300C3-DB7D-DFEC-BB3A-EFF9E866E833}"/>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a:xfrm>
              <a:off x="1295400" y="2370965"/>
              <a:ext cx="2044700" cy="3516313"/>
            </a:xfrm>
            <a:prstGeom prst="rect">
              <a:avLst/>
            </a:prstGeom>
            <a:noFill/>
            <a:ln/>
          </p:spPr>
        </p:pic>
        <p:pic>
          <p:nvPicPr>
            <p:cNvPr id="18" name="Picture 17">
              <a:extLst>
                <a:ext uri="{FF2B5EF4-FFF2-40B4-BE49-F238E27FC236}">
                  <a16:creationId xmlns:a16="http://schemas.microsoft.com/office/drawing/2014/main" id="{2A883427-E194-0FED-9362-D8DB2A4C23E2}"/>
                </a:ext>
              </a:extLst>
            </p:cNvPr>
            <p:cNvPicPr>
              <a:picLocks noChangeArrowheads="1"/>
            </p:cNvPicPr>
            <p:nvPr/>
          </p:nvPicPr>
          <p:blipFill rotWithShape="1">
            <a:blip r:embed="rId6" cstate="print">
              <a:extLst>
                <a:ext uri="{28A0092B-C50C-407E-A947-70E740481C1C}">
                  <a14:useLocalDpi xmlns:a14="http://schemas.microsoft.com/office/drawing/2010/main"/>
                </a:ext>
              </a:extLst>
            </a:blip>
            <a:srcRect/>
            <a:stretch/>
          </p:blipFill>
          <p:spPr>
            <a:xfrm>
              <a:off x="5410200" y="2323145"/>
              <a:ext cx="1954800" cy="3529565"/>
            </a:xfrm>
            <a:prstGeom prst="rect">
              <a:avLst/>
            </a:prstGeom>
            <a:noFill/>
            <a:ln/>
          </p:spPr>
        </p:pic>
        <p:sp>
          <p:nvSpPr>
            <p:cNvPr id="19" name="Can 6">
              <a:extLst>
                <a:ext uri="{FF2B5EF4-FFF2-40B4-BE49-F238E27FC236}">
                  <a16:creationId xmlns:a16="http://schemas.microsoft.com/office/drawing/2014/main" id="{F90C3938-35BE-E249-75E7-56EC00AAD188}"/>
                </a:ext>
              </a:extLst>
            </p:cNvPr>
            <p:cNvSpPr/>
            <p:nvPr/>
          </p:nvSpPr>
          <p:spPr>
            <a:xfrm rot="5400000">
              <a:off x="4088952" y="4998798"/>
              <a:ext cx="330200" cy="2330226"/>
            </a:xfrm>
            <a:prstGeom prst="can">
              <a:avLst/>
            </a:prstGeom>
            <a:gradFill rotWithShape="1">
              <a:gsLst>
                <a:gs pos="0">
                  <a:srgbClr val="212121">
                    <a:lumMod val="110000"/>
                    <a:satMod val="105000"/>
                    <a:tint val="67000"/>
                  </a:srgbClr>
                </a:gs>
                <a:gs pos="50000">
                  <a:srgbClr val="212121">
                    <a:lumMod val="105000"/>
                    <a:satMod val="103000"/>
                    <a:tint val="73000"/>
                  </a:srgbClr>
                </a:gs>
                <a:gs pos="100000">
                  <a:srgbClr val="212121">
                    <a:lumMod val="105000"/>
                    <a:satMod val="109000"/>
                    <a:tint val="81000"/>
                  </a:srgbClr>
                </a:gs>
              </a:gsLst>
              <a:lin ang="5400000" scaled="0"/>
            </a:gradFill>
            <a:ln w="6350" cap="flat" cmpd="sng" algn="ctr">
              <a:solidFill>
                <a:srgbClr val="212121"/>
              </a:solidFill>
              <a:prstDash val="solid"/>
              <a:miter lim="800000"/>
            </a:ln>
            <a:effectLst/>
            <a:scene3d>
              <a:camera prst="perspectiveLeft"/>
              <a:lightRig rig="threePt" dir="t"/>
            </a:scene3d>
          </p:spPr>
          <p:txBody>
            <a:bodyPr vert="vert270" rtlCol="0" anchor="ctr"/>
            <a:lstStyle/>
            <a:p>
              <a:pPr algn="ctr" defTabSz="685800">
                <a:buClrTx/>
                <a:defRPr/>
              </a:pPr>
              <a:r>
                <a:rPr lang="en-US" sz="1050" kern="1200" dirty="0">
                  <a:solidFill>
                    <a:srgbClr val="212121"/>
                  </a:solidFill>
                  <a:latin typeface="Roboto Condensed"/>
                  <a:ea typeface="+mn-ea"/>
                  <a:cs typeface="+mn-cs"/>
                </a:rPr>
                <a:t>Transmission Medium</a:t>
              </a:r>
            </a:p>
          </p:txBody>
        </p:sp>
        <p:cxnSp>
          <p:nvCxnSpPr>
            <p:cNvPr id="20" name="Elbow Connector 7">
              <a:extLst>
                <a:ext uri="{FF2B5EF4-FFF2-40B4-BE49-F238E27FC236}">
                  <a16:creationId xmlns:a16="http://schemas.microsoft.com/office/drawing/2014/main" id="{46529B2C-9C31-020F-FB11-560082A9A27B}"/>
                </a:ext>
              </a:extLst>
            </p:cNvPr>
            <p:cNvCxnSpPr>
              <a:cxnSpLocks/>
            </p:cNvCxnSpPr>
            <p:nvPr/>
          </p:nvCxnSpPr>
          <p:spPr>
            <a:xfrm>
              <a:off x="2438400" y="5791200"/>
              <a:ext cx="685800" cy="381000"/>
            </a:xfrm>
            <a:prstGeom prst="bentConnector3">
              <a:avLst>
                <a:gd name="adj1" fmla="val -1406"/>
              </a:avLst>
            </a:prstGeom>
            <a:noFill/>
            <a:ln w="19050" cap="flat" cmpd="sng" algn="ctr">
              <a:solidFill>
                <a:srgbClr val="212121"/>
              </a:solidFill>
              <a:prstDash val="solid"/>
              <a:miter lim="800000"/>
              <a:tailEnd type="triangle"/>
            </a:ln>
            <a:effectLst/>
          </p:spPr>
        </p:cxnSp>
        <p:cxnSp>
          <p:nvCxnSpPr>
            <p:cNvPr id="21" name="Elbow Connector 8">
              <a:extLst>
                <a:ext uri="{FF2B5EF4-FFF2-40B4-BE49-F238E27FC236}">
                  <a16:creationId xmlns:a16="http://schemas.microsoft.com/office/drawing/2014/main" id="{5761AE1A-17D9-DD6D-9AB9-40FE9097B256}"/>
                </a:ext>
              </a:extLst>
            </p:cNvPr>
            <p:cNvCxnSpPr>
              <a:cxnSpLocks/>
            </p:cNvCxnSpPr>
            <p:nvPr/>
          </p:nvCxnSpPr>
          <p:spPr>
            <a:xfrm flipV="1">
              <a:off x="5438660" y="5791200"/>
              <a:ext cx="901200" cy="360000"/>
            </a:xfrm>
            <a:prstGeom prst="bentConnector2">
              <a:avLst/>
            </a:prstGeom>
            <a:noFill/>
            <a:ln w="19050" cap="flat" cmpd="sng" algn="ctr">
              <a:solidFill>
                <a:srgbClr val="212121"/>
              </a:solidFill>
              <a:prstDash val="solid"/>
              <a:miter lim="800000"/>
              <a:tailEnd type="triangle"/>
            </a:ln>
            <a:effectLst/>
          </p:spPr>
        </p:cxnSp>
      </p:grpSp>
      <p:pic>
        <p:nvPicPr>
          <p:cNvPr id="2" name="Picture 1">
            <a:extLst>
              <a:ext uri="{FF2B5EF4-FFF2-40B4-BE49-F238E27FC236}">
                <a16:creationId xmlns:a16="http://schemas.microsoft.com/office/drawing/2014/main" id="{11C16689-2812-8659-A01B-13D5E6DC3168}"/>
              </a:ext>
            </a:extLst>
          </p:cNvPr>
          <p:cNvPicPr>
            <a:picLocks noChangeAspect="1"/>
          </p:cNvPicPr>
          <p:nvPr/>
        </p:nvPicPr>
        <p:blipFill>
          <a:blip r:embed="rId7"/>
          <a:stretch>
            <a:fillRect/>
          </a:stretch>
        </p:blipFill>
        <p:spPr>
          <a:xfrm>
            <a:off x="6894285" y="0"/>
            <a:ext cx="2119054" cy="624115"/>
          </a:xfrm>
          <a:prstGeom prst="rect">
            <a:avLst/>
          </a:prstGeom>
        </p:spPr>
      </p:pic>
    </p:spTree>
    <p:extLst>
      <p:ext uri="{BB962C8B-B14F-4D97-AF65-F5344CB8AC3E}">
        <p14:creationId xmlns:p14="http://schemas.microsoft.com/office/powerpoint/2010/main" val="943725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Error Detection in Parity Check</a:t>
            </a:r>
          </a:p>
        </p:txBody>
      </p:sp>
      <p:pic>
        <p:nvPicPr>
          <p:cNvPr id="3" name="Picture 2">
            <a:extLst>
              <a:ext uri="{FF2B5EF4-FFF2-40B4-BE49-F238E27FC236}">
                <a16:creationId xmlns:a16="http://schemas.microsoft.com/office/drawing/2014/main" id="{829A44AE-C487-FE6C-0EA7-3209EF895DE9}"/>
              </a:ext>
            </a:extLst>
          </p:cNvPr>
          <p:cNvPicPr>
            <a:picLocks noChangeAspect="1"/>
          </p:cNvPicPr>
          <p:nvPr/>
        </p:nvPicPr>
        <p:blipFill>
          <a:blip r:embed="rId5"/>
          <a:stretch>
            <a:fillRect/>
          </a:stretch>
        </p:blipFill>
        <p:spPr>
          <a:xfrm>
            <a:off x="1915139" y="700006"/>
            <a:ext cx="5448300" cy="4258778"/>
          </a:xfrm>
          <a:prstGeom prst="rect">
            <a:avLst/>
          </a:prstGeom>
        </p:spPr>
      </p:pic>
      <p:pic>
        <p:nvPicPr>
          <p:cNvPr id="2" name="Picture 1">
            <a:extLst>
              <a:ext uri="{FF2B5EF4-FFF2-40B4-BE49-F238E27FC236}">
                <a16:creationId xmlns:a16="http://schemas.microsoft.com/office/drawing/2014/main" id="{E5C68E6C-E5ED-1554-76DB-747388824401}"/>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2998539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1"/>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0" y="9525"/>
            <a:ext cx="9134475" cy="5133975"/>
          </a:xfrm>
          <a:prstGeom prst="rect">
            <a:avLst/>
          </a:prstGeom>
          <a:noFill/>
          <a:ln>
            <a:noFill/>
          </a:ln>
        </p:spPr>
      </p:pic>
      <p:sp>
        <p:nvSpPr>
          <p:cNvPr id="221" name="Google Shape;221;p26"/>
          <p:cNvSpPr txBox="1"/>
          <p:nvPr/>
        </p:nvSpPr>
        <p:spPr>
          <a:xfrm>
            <a:off x="312077" y="880253"/>
            <a:ext cx="6142967" cy="1661963"/>
          </a:xfrm>
          <a:prstGeom prst="rect">
            <a:avLst/>
          </a:prstGeom>
          <a:noFill/>
          <a:ln>
            <a:noFill/>
          </a:ln>
        </p:spPr>
        <p:txBody>
          <a:bodyPr spcFirstLastPara="1" wrap="square" lIns="91425" tIns="91425" rIns="91425" bIns="91425" anchor="t" anchorCtr="0">
            <a:spAutoFit/>
          </a:bodyPr>
          <a:lstStyle/>
          <a:p>
            <a:pPr lvl="0"/>
            <a:r>
              <a:rPr lang="en-IN" sz="4800" b="1" dirty="0">
                <a:solidFill>
                  <a:schemeClr val="dk2"/>
                </a:solidFill>
                <a:latin typeface="Proxima Nova"/>
                <a:ea typeface="Proxima Nova"/>
                <a:cs typeface="Proxima Nova"/>
                <a:sym typeface="Proxima Nova"/>
              </a:rPr>
              <a:t>Cyclic Redundancy Check</a:t>
            </a:r>
          </a:p>
        </p:txBody>
      </p:sp>
      <p:pic>
        <p:nvPicPr>
          <p:cNvPr id="2" name="Picture 1">
            <a:extLst>
              <a:ext uri="{FF2B5EF4-FFF2-40B4-BE49-F238E27FC236}">
                <a16:creationId xmlns:a16="http://schemas.microsoft.com/office/drawing/2014/main" id="{FF1FB335-54B8-834E-B6EB-77C58DF8F8C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7622438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a:t>
            </a:r>
          </a:p>
        </p:txBody>
      </p:sp>
      <p:sp>
        <p:nvSpPr>
          <p:cNvPr id="3" name="Content Placeholder 2">
            <a:extLst>
              <a:ext uri="{FF2B5EF4-FFF2-40B4-BE49-F238E27FC236}">
                <a16:creationId xmlns:a16="http://schemas.microsoft.com/office/drawing/2014/main" id="{CE777AE5-4342-1FA4-52EE-EE471C981D39}"/>
              </a:ext>
            </a:extLst>
          </p:cNvPr>
          <p:cNvSpPr txBox="1">
            <a:spLocks/>
          </p:cNvSpPr>
          <p:nvPr/>
        </p:nvSpPr>
        <p:spPr>
          <a:xfrm>
            <a:off x="98385" y="777879"/>
            <a:ext cx="8947231" cy="3222622"/>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CRC or Cyclic Redundancy Check is a method of </a:t>
            </a:r>
            <a:r>
              <a:rPr lang="en-IN" sz="1800" dirty="0">
                <a:solidFill>
                  <a:srgbClr val="673BBA"/>
                </a:solidFill>
                <a:latin typeface="Cambria" panose="02040503050406030204" pitchFamily="18" charset="0"/>
                <a:ea typeface="Cambria" panose="02040503050406030204" pitchFamily="18" charset="0"/>
              </a:rPr>
              <a:t>detecting</a:t>
            </a:r>
            <a:r>
              <a:rPr lang="en-IN" sz="1800" dirty="0">
                <a:solidFill>
                  <a:srgbClr val="212121"/>
                </a:solidFill>
                <a:latin typeface="Cambria" panose="02040503050406030204" pitchFamily="18" charset="0"/>
                <a:ea typeface="Cambria" panose="02040503050406030204" pitchFamily="18" charset="0"/>
              </a:rPr>
              <a:t> accidental changes/errors in the communication channel.</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CRC is based on </a:t>
            </a:r>
            <a:r>
              <a:rPr lang="en-IN" sz="1800" dirty="0">
                <a:solidFill>
                  <a:srgbClr val="673BBA"/>
                </a:solidFill>
                <a:latin typeface="Cambria" panose="02040503050406030204" pitchFamily="18" charset="0"/>
                <a:ea typeface="Cambria" panose="02040503050406030204" pitchFamily="18" charset="0"/>
              </a:rPr>
              <a:t>binary</a:t>
            </a:r>
            <a:r>
              <a:rPr lang="en-IN" sz="1800" dirty="0">
                <a:solidFill>
                  <a:srgbClr val="212121"/>
                </a:solidFill>
                <a:latin typeface="Cambria" panose="02040503050406030204" pitchFamily="18" charset="0"/>
                <a:ea typeface="Cambria" panose="02040503050406030204" pitchFamily="18" charset="0"/>
              </a:rPr>
              <a:t> </a:t>
            </a:r>
            <a:r>
              <a:rPr lang="en-IN" sz="1800" dirty="0">
                <a:solidFill>
                  <a:srgbClr val="673BBA"/>
                </a:solidFill>
                <a:latin typeface="Cambria" panose="02040503050406030204" pitchFamily="18" charset="0"/>
                <a:ea typeface="Cambria" panose="02040503050406030204" pitchFamily="18" charset="0"/>
              </a:rPr>
              <a:t>division</a:t>
            </a:r>
            <a:r>
              <a:rPr lang="en-IN" sz="1800" dirty="0">
                <a:solidFill>
                  <a:srgbClr val="212121"/>
                </a:solidFill>
                <a:latin typeface="Cambria" panose="02040503050406030204" pitchFamily="18" charset="0"/>
                <a:ea typeface="Cambria" panose="02040503050406030204" pitchFamily="18" charset="0"/>
              </a:rPr>
              <a:t>.</a:t>
            </a:r>
          </a:p>
          <a:p>
            <a:pPr marL="198835" indent="-198835" defTabSz="685800" fontAlgn="base">
              <a:spcBef>
                <a:spcPts val="750"/>
              </a:spcBef>
              <a:defRPr/>
            </a:pPr>
            <a:r>
              <a:rPr lang="en-IN" sz="1800" dirty="0">
                <a:solidFill>
                  <a:srgbClr val="212121"/>
                </a:solidFill>
                <a:latin typeface="Cambria" panose="02040503050406030204" pitchFamily="18" charset="0"/>
                <a:ea typeface="Cambria" panose="02040503050406030204" pitchFamily="18" charset="0"/>
              </a:rPr>
              <a:t>In CRC, a sequence of </a:t>
            </a:r>
            <a:r>
              <a:rPr lang="en-IN" sz="1800" dirty="0">
                <a:solidFill>
                  <a:srgbClr val="673BBA"/>
                </a:solidFill>
                <a:latin typeface="Cambria" panose="02040503050406030204" pitchFamily="18" charset="0"/>
                <a:ea typeface="Cambria" panose="02040503050406030204" pitchFamily="18" charset="0"/>
              </a:rPr>
              <a:t>redundant bits</a:t>
            </a:r>
            <a:r>
              <a:rPr lang="en-IN" sz="1800" dirty="0">
                <a:solidFill>
                  <a:srgbClr val="212121"/>
                </a:solidFill>
                <a:latin typeface="Cambria" panose="02040503050406030204" pitchFamily="18" charset="0"/>
                <a:ea typeface="Cambria" panose="02040503050406030204" pitchFamily="18" charset="0"/>
              </a:rPr>
              <a:t>, called cyclic redundancy check bits, are </a:t>
            </a:r>
            <a:r>
              <a:rPr lang="en-IN" sz="1800" dirty="0">
                <a:solidFill>
                  <a:srgbClr val="673BBA"/>
                </a:solidFill>
                <a:latin typeface="Cambria" panose="02040503050406030204" pitchFamily="18" charset="0"/>
                <a:ea typeface="Cambria" panose="02040503050406030204" pitchFamily="18" charset="0"/>
              </a:rPr>
              <a:t>appended</a:t>
            </a:r>
            <a:r>
              <a:rPr lang="en-IN" sz="1800" dirty="0">
                <a:solidFill>
                  <a:srgbClr val="212121"/>
                </a:solidFill>
                <a:latin typeface="Cambria" panose="02040503050406030204" pitchFamily="18" charset="0"/>
                <a:ea typeface="Cambria" panose="02040503050406030204" pitchFamily="18" charset="0"/>
              </a:rPr>
              <a:t> to the end of data unit so that the resulting data unit becomes exactly </a:t>
            </a:r>
            <a:r>
              <a:rPr lang="en-IN" sz="1800" dirty="0">
                <a:solidFill>
                  <a:srgbClr val="673BBA"/>
                </a:solidFill>
                <a:latin typeface="Cambria" panose="02040503050406030204" pitchFamily="18" charset="0"/>
                <a:ea typeface="Cambria" panose="02040503050406030204" pitchFamily="18" charset="0"/>
              </a:rPr>
              <a:t>divisible</a:t>
            </a:r>
            <a:r>
              <a:rPr lang="en-IN" sz="1800" dirty="0">
                <a:solidFill>
                  <a:srgbClr val="212121"/>
                </a:solidFill>
                <a:latin typeface="Cambria" panose="02040503050406030204" pitchFamily="18" charset="0"/>
                <a:ea typeface="Cambria" panose="02040503050406030204" pitchFamily="18" charset="0"/>
              </a:rPr>
              <a:t> by a second, </a:t>
            </a:r>
            <a:r>
              <a:rPr lang="en-IN" sz="1800" dirty="0">
                <a:solidFill>
                  <a:srgbClr val="673BBA"/>
                </a:solidFill>
                <a:latin typeface="Cambria" panose="02040503050406030204" pitchFamily="18" charset="0"/>
                <a:ea typeface="Cambria" panose="02040503050406030204" pitchFamily="18" charset="0"/>
              </a:rPr>
              <a:t>predetermined</a:t>
            </a:r>
            <a:r>
              <a:rPr lang="en-IN" sz="1800" dirty="0">
                <a:solidFill>
                  <a:srgbClr val="212121"/>
                </a:solidFill>
                <a:latin typeface="Cambria" panose="02040503050406030204" pitchFamily="18" charset="0"/>
                <a:ea typeface="Cambria" panose="02040503050406030204" pitchFamily="18" charset="0"/>
              </a:rPr>
              <a:t> binary number.</a:t>
            </a:r>
          </a:p>
          <a:p>
            <a:pPr marL="198835" indent="-198835" defTabSz="685800" fontAlgn="base">
              <a:spcBef>
                <a:spcPts val="750"/>
              </a:spcBef>
              <a:defRPr/>
            </a:pPr>
            <a:r>
              <a:rPr lang="en-IN" sz="1800" dirty="0">
                <a:solidFill>
                  <a:srgbClr val="212121"/>
                </a:solidFill>
                <a:latin typeface="Cambria" panose="02040503050406030204" pitchFamily="18" charset="0"/>
                <a:ea typeface="Cambria" panose="02040503050406030204" pitchFamily="18" charset="0"/>
              </a:rPr>
              <a:t>At the </a:t>
            </a:r>
            <a:r>
              <a:rPr lang="en-IN" sz="1800" dirty="0">
                <a:solidFill>
                  <a:srgbClr val="673BBA"/>
                </a:solidFill>
                <a:latin typeface="Cambria" panose="02040503050406030204" pitchFamily="18" charset="0"/>
                <a:ea typeface="Cambria" panose="02040503050406030204" pitchFamily="18" charset="0"/>
              </a:rPr>
              <a:t>destination</a:t>
            </a:r>
            <a:r>
              <a:rPr lang="en-IN" sz="1800" dirty="0">
                <a:solidFill>
                  <a:srgbClr val="212121"/>
                </a:solidFill>
                <a:latin typeface="Cambria" panose="02040503050406030204" pitchFamily="18" charset="0"/>
                <a:ea typeface="Cambria" panose="02040503050406030204" pitchFamily="18" charset="0"/>
              </a:rPr>
              <a:t>, the incoming data unit is </a:t>
            </a:r>
            <a:r>
              <a:rPr lang="en-IN" sz="1800" dirty="0">
                <a:solidFill>
                  <a:srgbClr val="673BBA"/>
                </a:solidFill>
                <a:latin typeface="Cambria" panose="02040503050406030204" pitchFamily="18" charset="0"/>
                <a:ea typeface="Cambria" panose="02040503050406030204" pitchFamily="18" charset="0"/>
              </a:rPr>
              <a:t>divided</a:t>
            </a:r>
            <a:r>
              <a:rPr lang="en-IN" sz="1800" dirty="0">
                <a:solidFill>
                  <a:srgbClr val="212121"/>
                </a:solidFill>
                <a:latin typeface="Cambria" panose="02040503050406030204" pitchFamily="18" charset="0"/>
                <a:ea typeface="Cambria" panose="02040503050406030204" pitchFamily="18" charset="0"/>
              </a:rPr>
              <a:t> by the same number. If at this step there is </a:t>
            </a:r>
            <a:r>
              <a:rPr lang="en-IN" sz="1800" dirty="0">
                <a:solidFill>
                  <a:srgbClr val="673BBA"/>
                </a:solidFill>
                <a:latin typeface="Cambria" panose="02040503050406030204" pitchFamily="18" charset="0"/>
                <a:ea typeface="Cambria" panose="02040503050406030204" pitchFamily="18" charset="0"/>
              </a:rPr>
              <a:t>no remainder(zero remainder)</a:t>
            </a:r>
            <a:r>
              <a:rPr lang="en-IN" sz="1800" dirty="0">
                <a:solidFill>
                  <a:srgbClr val="212121"/>
                </a:solidFill>
                <a:latin typeface="Cambria" panose="02040503050406030204" pitchFamily="18" charset="0"/>
                <a:ea typeface="Cambria" panose="02040503050406030204" pitchFamily="18" charset="0"/>
              </a:rPr>
              <a:t>, the data unit is assumed to be </a:t>
            </a:r>
            <a:r>
              <a:rPr lang="en-IN" sz="1800" dirty="0">
                <a:solidFill>
                  <a:srgbClr val="673BBA"/>
                </a:solidFill>
                <a:latin typeface="Cambria" panose="02040503050406030204" pitchFamily="18" charset="0"/>
                <a:ea typeface="Cambria" panose="02040503050406030204" pitchFamily="18" charset="0"/>
              </a:rPr>
              <a:t>correct</a:t>
            </a:r>
            <a:r>
              <a:rPr lang="en-IN" sz="1800" dirty="0">
                <a:solidFill>
                  <a:srgbClr val="212121"/>
                </a:solidFill>
                <a:latin typeface="Cambria" panose="02040503050406030204" pitchFamily="18" charset="0"/>
                <a:ea typeface="Cambria" panose="02040503050406030204" pitchFamily="18" charset="0"/>
              </a:rPr>
              <a:t> and is therefore </a:t>
            </a:r>
            <a:r>
              <a:rPr lang="en-IN" sz="1800" dirty="0">
                <a:solidFill>
                  <a:srgbClr val="673BBA"/>
                </a:solidFill>
                <a:latin typeface="Cambria" panose="02040503050406030204" pitchFamily="18" charset="0"/>
                <a:ea typeface="Cambria" panose="02040503050406030204" pitchFamily="18" charset="0"/>
              </a:rPr>
              <a:t>accepted</a:t>
            </a:r>
            <a:r>
              <a:rPr lang="en-IN" sz="1800" dirty="0">
                <a:solidFill>
                  <a:srgbClr val="212121"/>
                </a:solidFill>
                <a:latin typeface="Cambria" panose="02040503050406030204" pitchFamily="18" charset="0"/>
                <a:ea typeface="Cambria" panose="02040503050406030204" pitchFamily="18" charset="0"/>
              </a:rPr>
              <a:t>.</a:t>
            </a:r>
          </a:p>
          <a:p>
            <a:pPr marL="198835" indent="-198835" defTabSz="685800" fontAlgn="base">
              <a:spcBef>
                <a:spcPts val="750"/>
              </a:spcBef>
              <a:defRPr/>
            </a:pPr>
            <a:r>
              <a:rPr lang="en-IN" sz="1800" dirty="0">
                <a:solidFill>
                  <a:srgbClr val="212121"/>
                </a:solidFill>
                <a:latin typeface="Cambria" panose="02040503050406030204" pitchFamily="18" charset="0"/>
                <a:ea typeface="Cambria" panose="02040503050406030204" pitchFamily="18" charset="0"/>
              </a:rPr>
              <a:t>A </a:t>
            </a:r>
            <a:r>
              <a:rPr lang="en-IN" sz="1800" dirty="0">
                <a:solidFill>
                  <a:srgbClr val="673BBA"/>
                </a:solidFill>
                <a:latin typeface="Cambria" panose="02040503050406030204" pitchFamily="18" charset="0"/>
                <a:ea typeface="Cambria" panose="02040503050406030204" pitchFamily="18" charset="0"/>
              </a:rPr>
              <a:t>non-zero remainder </a:t>
            </a:r>
            <a:r>
              <a:rPr lang="en-IN" sz="1800" dirty="0">
                <a:solidFill>
                  <a:srgbClr val="212121"/>
                </a:solidFill>
                <a:latin typeface="Cambria" panose="02040503050406030204" pitchFamily="18" charset="0"/>
                <a:ea typeface="Cambria" panose="02040503050406030204" pitchFamily="18" charset="0"/>
              </a:rPr>
              <a:t>indicates that the data unit has been </a:t>
            </a:r>
            <a:r>
              <a:rPr lang="en-IN" sz="1800" dirty="0">
                <a:solidFill>
                  <a:srgbClr val="673BBA"/>
                </a:solidFill>
                <a:latin typeface="Cambria" panose="02040503050406030204" pitchFamily="18" charset="0"/>
                <a:ea typeface="Cambria" panose="02040503050406030204" pitchFamily="18" charset="0"/>
              </a:rPr>
              <a:t>damaged</a:t>
            </a:r>
            <a:r>
              <a:rPr lang="en-IN" sz="1800" dirty="0">
                <a:solidFill>
                  <a:srgbClr val="212121"/>
                </a:solidFill>
                <a:latin typeface="Cambria" panose="02040503050406030204" pitchFamily="18" charset="0"/>
                <a:ea typeface="Cambria" panose="02040503050406030204" pitchFamily="18" charset="0"/>
              </a:rPr>
              <a:t> in transit and therefore must be </a:t>
            </a:r>
            <a:r>
              <a:rPr lang="en-IN" sz="1800" dirty="0">
                <a:solidFill>
                  <a:srgbClr val="673BBA"/>
                </a:solidFill>
                <a:latin typeface="Cambria" panose="02040503050406030204" pitchFamily="18" charset="0"/>
                <a:ea typeface="Cambria" panose="02040503050406030204" pitchFamily="18" charset="0"/>
              </a:rPr>
              <a:t>rejected</a:t>
            </a:r>
            <a:r>
              <a:rPr lang="en-IN" sz="1800" dirty="0">
                <a:solidFill>
                  <a:srgbClr val="212121"/>
                </a:solidFill>
                <a:latin typeface="Cambria" panose="02040503050406030204" pitchFamily="18" charset="0"/>
                <a:ea typeface="Cambria" panose="02040503050406030204" pitchFamily="18" charset="0"/>
              </a:rPr>
              <a:t>.</a:t>
            </a:r>
          </a:p>
        </p:txBody>
      </p:sp>
      <p:pic>
        <p:nvPicPr>
          <p:cNvPr id="2" name="Picture 1">
            <a:extLst>
              <a:ext uri="{FF2B5EF4-FFF2-40B4-BE49-F238E27FC236}">
                <a16:creationId xmlns:a16="http://schemas.microsoft.com/office/drawing/2014/main" id="{AE5D540F-CCC1-293C-E8FD-D21AB201344A}"/>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7691143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a:t>
            </a:r>
            <a:r>
              <a:rPr lang="en-US" sz="2300">
                <a:solidFill>
                  <a:srgbClr val="00A4B6"/>
                </a:solidFill>
                <a:latin typeface="Cambria" panose="02040503050406030204" pitchFamily="18" charset="0"/>
                <a:ea typeface="Cambria" panose="02040503050406030204" pitchFamily="18" charset="0"/>
                <a:cs typeface="Proxima Nova"/>
                <a:sym typeface="Proxima Nova"/>
              </a:rPr>
              <a:t>: Example</a:t>
            </a:r>
            <a:endParaRPr lang="en-US" sz="2300" dirty="0">
              <a:solidFill>
                <a:srgbClr val="00A4B6"/>
              </a:solidFill>
              <a:latin typeface="Cambria" panose="02040503050406030204" pitchFamily="18" charset="0"/>
              <a:ea typeface="Cambria" panose="02040503050406030204" pitchFamily="18" charset="0"/>
              <a:cs typeface="Proxima Nova"/>
              <a:sym typeface="Proxima Nova"/>
            </a:endParaRPr>
          </a:p>
        </p:txBody>
      </p:sp>
      <p:cxnSp>
        <p:nvCxnSpPr>
          <p:cNvPr id="12" name="Elbow Connector 4">
            <a:extLst>
              <a:ext uri="{FF2B5EF4-FFF2-40B4-BE49-F238E27FC236}">
                <a16:creationId xmlns:a16="http://schemas.microsoft.com/office/drawing/2014/main" id="{35A245DD-D75C-2B32-DDB3-1C31437421DE}"/>
              </a:ext>
            </a:extLst>
          </p:cNvPr>
          <p:cNvCxnSpPr/>
          <p:nvPr/>
        </p:nvCxnSpPr>
        <p:spPr>
          <a:xfrm rot="10800000" flipV="1">
            <a:off x="1432832" y="1492704"/>
            <a:ext cx="4962525" cy="903684"/>
          </a:xfrm>
          <a:prstGeom prst="bentConnector3">
            <a:avLst>
              <a:gd name="adj1" fmla="val 68234"/>
            </a:avLst>
          </a:prstGeom>
          <a:noFill/>
          <a:ln w="6350" cap="flat" cmpd="sng" algn="ctr">
            <a:solidFill>
              <a:srgbClr val="909090"/>
            </a:solidFill>
            <a:prstDash val="solid"/>
            <a:miter lim="800000"/>
          </a:ln>
          <a:effectLst/>
        </p:spPr>
      </p:cxnSp>
      <p:sp>
        <p:nvSpPr>
          <p:cNvPr id="13" name="TextBox 12">
            <a:extLst>
              <a:ext uri="{FF2B5EF4-FFF2-40B4-BE49-F238E27FC236}">
                <a16:creationId xmlns:a16="http://schemas.microsoft.com/office/drawing/2014/main" id="{3B918948-BB01-0E54-346C-D65BAF17D2E4}"/>
              </a:ext>
            </a:extLst>
          </p:cNvPr>
          <p:cNvSpPr txBox="1"/>
          <p:nvPr/>
        </p:nvSpPr>
        <p:spPr>
          <a:xfrm>
            <a:off x="3414033" y="1740354"/>
            <a:ext cx="989117" cy="323165"/>
          </a:xfrm>
          <a:prstGeom prst="rect">
            <a:avLst/>
          </a:prstGeom>
          <a:noFill/>
        </p:spPr>
        <p:txBody>
          <a:bodyPr wrap="none" rtlCol="0">
            <a:spAutoFit/>
          </a:bodyPr>
          <a:lstStyle/>
          <a:p>
            <a:pPr>
              <a:buClrTx/>
              <a:buFontTx/>
              <a:buNone/>
            </a:pPr>
            <a:r>
              <a:rPr lang="en-US" sz="1500" b="1" kern="1200" dirty="0">
                <a:solidFill>
                  <a:srgbClr val="673BBA"/>
                </a:solidFill>
                <a:latin typeface="Cambria" panose="02040503050406030204" pitchFamily="18" charset="0"/>
                <a:ea typeface="Cambria" panose="02040503050406030204" pitchFamily="18" charset="0"/>
                <a:cs typeface="+mn-cs"/>
              </a:rPr>
              <a:t>Dividend</a:t>
            </a:r>
            <a:endParaRPr lang="en-IN" sz="1500" b="1" kern="1200" dirty="0">
              <a:solidFill>
                <a:srgbClr val="673BBA"/>
              </a:solidFill>
              <a:latin typeface="Cambria" panose="02040503050406030204" pitchFamily="18" charset="0"/>
              <a:ea typeface="Cambria" panose="02040503050406030204" pitchFamily="18" charset="0"/>
              <a:cs typeface="+mn-cs"/>
            </a:endParaRPr>
          </a:p>
        </p:txBody>
      </p:sp>
      <p:sp>
        <p:nvSpPr>
          <p:cNvPr id="14" name="TextBox 13">
            <a:extLst>
              <a:ext uri="{FF2B5EF4-FFF2-40B4-BE49-F238E27FC236}">
                <a16:creationId xmlns:a16="http://schemas.microsoft.com/office/drawing/2014/main" id="{1F14AFBA-C5B4-0B4D-E779-8B75FDEC29B9}"/>
              </a:ext>
            </a:extLst>
          </p:cNvPr>
          <p:cNvSpPr txBox="1"/>
          <p:nvPr/>
        </p:nvSpPr>
        <p:spPr>
          <a:xfrm>
            <a:off x="1899558" y="1740354"/>
            <a:ext cx="825611" cy="323165"/>
          </a:xfrm>
          <a:prstGeom prst="rect">
            <a:avLst/>
          </a:prstGeom>
          <a:noFill/>
        </p:spPr>
        <p:txBody>
          <a:bodyPr wrap="none" rtlCol="0">
            <a:spAutoFit/>
          </a:bodyPr>
          <a:lstStyle/>
          <a:p>
            <a:pPr>
              <a:buClrTx/>
              <a:buFontTx/>
              <a:buNone/>
            </a:pPr>
            <a:r>
              <a:rPr lang="en-US" sz="1500" b="1" kern="1200" dirty="0">
                <a:solidFill>
                  <a:srgbClr val="212121">
                    <a:lumMod val="90000"/>
                    <a:lumOff val="10000"/>
                  </a:srgbClr>
                </a:solidFill>
                <a:latin typeface="Cambria" panose="02040503050406030204" pitchFamily="18" charset="0"/>
                <a:ea typeface="Cambria" panose="02040503050406030204" pitchFamily="18" charset="0"/>
                <a:cs typeface="+mn-cs"/>
              </a:rPr>
              <a:t>Divisor</a:t>
            </a:r>
            <a:endParaRPr lang="en-IN" sz="1500" b="1" kern="1200" dirty="0">
              <a:solidFill>
                <a:srgbClr val="212121">
                  <a:lumMod val="90000"/>
                  <a:lumOff val="10000"/>
                </a:srgbClr>
              </a:solidFill>
              <a:latin typeface="Cambria" panose="02040503050406030204" pitchFamily="18" charset="0"/>
              <a:ea typeface="Cambria" panose="02040503050406030204" pitchFamily="18" charset="0"/>
              <a:cs typeface="+mn-cs"/>
            </a:endParaRPr>
          </a:p>
        </p:txBody>
      </p:sp>
      <p:sp>
        <p:nvSpPr>
          <p:cNvPr id="15" name="TextBox 14">
            <a:extLst>
              <a:ext uri="{FF2B5EF4-FFF2-40B4-BE49-F238E27FC236}">
                <a16:creationId xmlns:a16="http://schemas.microsoft.com/office/drawing/2014/main" id="{7939B3CE-87A3-C5A2-2F3E-5843FFAD1AFA}"/>
              </a:ext>
            </a:extLst>
          </p:cNvPr>
          <p:cNvSpPr txBox="1"/>
          <p:nvPr/>
        </p:nvSpPr>
        <p:spPr>
          <a:xfrm>
            <a:off x="3414033" y="1068796"/>
            <a:ext cx="962123" cy="323165"/>
          </a:xfrm>
          <a:prstGeom prst="rect">
            <a:avLst/>
          </a:prstGeom>
          <a:noFill/>
        </p:spPr>
        <p:txBody>
          <a:bodyPr wrap="none" rtlCol="0">
            <a:spAutoFit/>
          </a:bodyPr>
          <a:lstStyle/>
          <a:p>
            <a:pPr>
              <a:buClrTx/>
              <a:buFontTx/>
              <a:buNone/>
            </a:pPr>
            <a:r>
              <a:rPr lang="en-US" sz="1500" b="1" kern="1200" dirty="0">
                <a:solidFill>
                  <a:srgbClr val="1D6FA9">
                    <a:lumMod val="50000"/>
                  </a:srgbClr>
                </a:solidFill>
                <a:latin typeface="Cambria" panose="02040503050406030204" pitchFamily="18" charset="0"/>
                <a:ea typeface="Cambria" panose="02040503050406030204" pitchFamily="18" charset="0"/>
                <a:cs typeface="+mn-cs"/>
              </a:rPr>
              <a:t>Quotient</a:t>
            </a:r>
            <a:endParaRPr lang="en-IN" sz="1500" b="1" kern="1200" dirty="0">
              <a:solidFill>
                <a:srgbClr val="1D6FA9">
                  <a:lumMod val="50000"/>
                </a:srgbClr>
              </a:solidFill>
              <a:latin typeface="Cambria" panose="02040503050406030204" pitchFamily="18" charset="0"/>
              <a:ea typeface="Cambria" panose="02040503050406030204" pitchFamily="18" charset="0"/>
              <a:cs typeface="+mn-cs"/>
            </a:endParaRPr>
          </a:p>
        </p:txBody>
      </p:sp>
      <p:cxnSp>
        <p:nvCxnSpPr>
          <p:cNvPr id="16" name="Straight Connector 15">
            <a:extLst>
              <a:ext uri="{FF2B5EF4-FFF2-40B4-BE49-F238E27FC236}">
                <a16:creationId xmlns:a16="http://schemas.microsoft.com/office/drawing/2014/main" id="{60F9A5CA-DF8D-83C4-C7C2-E4537E4FBF41}"/>
              </a:ext>
            </a:extLst>
          </p:cNvPr>
          <p:cNvCxnSpPr/>
          <p:nvPr/>
        </p:nvCxnSpPr>
        <p:spPr>
          <a:xfrm>
            <a:off x="3147152" y="2502353"/>
            <a:ext cx="1333500" cy="0"/>
          </a:xfrm>
          <a:prstGeom prst="line">
            <a:avLst/>
          </a:prstGeom>
          <a:noFill/>
          <a:ln w="6350" cap="flat" cmpd="sng" algn="ctr">
            <a:solidFill>
              <a:srgbClr val="909090"/>
            </a:solidFill>
            <a:prstDash val="solid"/>
            <a:miter lim="800000"/>
          </a:ln>
          <a:effectLst/>
        </p:spPr>
      </p:cxnSp>
      <p:sp>
        <p:nvSpPr>
          <p:cNvPr id="17" name="TextBox 16">
            <a:extLst>
              <a:ext uri="{FF2B5EF4-FFF2-40B4-BE49-F238E27FC236}">
                <a16:creationId xmlns:a16="http://schemas.microsoft.com/office/drawing/2014/main" id="{A51CA80B-2986-8181-2B7F-421004825FE2}"/>
              </a:ext>
            </a:extLst>
          </p:cNvPr>
          <p:cNvSpPr txBox="1"/>
          <p:nvPr/>
        </p:nvSpPr>
        <p:spPr>
          <a:xfrm>
            <a:off x="3414033" y="2608319"/>
            <a:ext cx="1167051" cy="323165"/>
          </a:xfrm>
          <a:prstGeom prst="rect">
            <a:avLst/>
          </a:prstGeom>
          <a:noFill/>
        </p:spPr>
        <p:txBody>
          <a:bodyPr wrap="none" rtlCol="0">
            <a:spAutoFit/>
          </a:bodyPr>
          <a:lstStyle/>
          <a:p>
            <a:pPr>
              <a:buClrTx/>
              <a:buFontTx/>
              <a:buNone/>
            </a:pPr>
            <a:r>
              <a:rPr lang="en-US" sz="1500" b="1" kern="1200" dirty="0">
                <a:solidFill>
                  <a:srgbClr val="F19D19">
                    <a:lumMod val="50000"/>
                  </a:srgbClr>
                </a:solidFill>
                <a:latin typeface="Cambria" panose="02040503050406030204" pitchFamily="18" charset="0"/>
                <a:ea typeface="Cambria" panose="02040503050406030204" pitchFamily="18" charset="0"/>
                <a:cs typeface="+mn-cs"/>
              </a:rPr>
              <a:t>Remainder</a:t>
            </a:r>
            <a:endParaRPr lang="en-IN" sz="1500" b="1" kern="1200" dirty="0">
              <a:solidFill>
                <a:srgbClr val="F19D19">
                  <a:lumMod val="50000"/>
                </a:srgbClr>
              </a:solidFill>
              <a:latin typeface="Cambria" panose="02040503050406030204" pitchFamily="18" charset="0"/>
              <a:ea typeface="Cambria" panose="02040503050406030204" pitchFamily="18" charset="0"/>
              <a:cs typeface="+mn-cs"/>
            </a:endParaRPr>
          </a:p>
        </p:txBody>
      </p:sp>
      <p:sp>
        <p:nvSpPr>
          <p:cNvPr id="18" name="Oval Callout 17">
            <a:extLst>
              <a:ext uri="{FF2B5EF4-FFF2-40B4-BE49-F238E27FC236}">
                <a16:creationId xmlns:a16="http://schemas.microsoft.com/office/drawing/2014/main" id="{095B790B-C9BC-241F-12A5-6B9EA6271056}"/>
              </a:ext>
            </a:extLst>
          </p:cNvPr>
          <p:cNvSpPr/>
          <p:nvPr/>
        </p:nvSpPr>
        <p:spPr>
          <a:xfrm>
            <a:off x="1432832" y="2443450"/>
            <a:ext cx="1266825" cy="629819"/>
          </a:xfrm>
          <a:prstGeom prst="wedgeEllipseCallout">
            <a:avLst>
              <a:gd name="adj1" fmla="val 6976"/>
              <a:gd name="adj2" fmla="val -87081"/>
            </a:avLst>
          </a:prstGeom>
          <a:noFill/>
          <a:ln w="12700" cap="flat" cmpd="sng" algn="ctr">
            <a:solidFill>
              <a:srgbClr val="909090">
                <a:shade val="50000"/>
              </a:srgbClr>
            </a:solidFill>
            <a:prstDash val="dash"/>
            <a:miter lim="800000"/>
          </a:ln>
          <a:effectLst/>
        </p:spPr>
        <p:txBody>
          <a:bodyPr rtlCol="0" anchor="ctr"/>
          <a:lstStyle/>
          <a:p>
            <a:pPr algn="ctr" defTabSz="685800">
              <a:buClrTx/>
              <a:defRPr/>
            </a:pPr>
            <a:r>
              <a:rPr lang="en-US" sz="1200" kern="1200" dirty="0">
                <a:solidFill>
                  <a:srgbClr val="212121">
                    <a:lumMod val="90000"/>
                    <a:lumOff val="10000"/>
                  </a:srgbClr>
                </a:solidFill>
                <a:latin typeface="Cambria" panose="02040503050406030204" pitchFamily="18" charset="0"/>
                <a:ea typeface="Cambria" panose="02040503050406030204" pitchFamily="18" charset="0"/>
                <a:cs typeface="+mn-cs"/>
              </a:rPr>
              <a:t>Generator Polynomial</a:t>
            </a:r>
            <a:endParaRPr lang="en-IN" sz="1200" kern="1200" dirty="0">
              <a:solidFill>
                <a:srgbClr val="212121">
                  <a:lumMod val="90000"/>
                  <a:lumOff val="10000"/>
                </a:srgbClr>
              </a:solidFill>
              <a:latin typeface="Cambria" panose="02040503050406030204" pitchFamily="18" charset="0"/>
              <a:ea typeface="Cambria" panose="02040503050406030204" pitchFamily="18" charset="0"/>
              <a:cs typeface="+mn-cs"/>
            </a:endParaRPr>
          </a:p>
        </p:txBody>
      </p:sp>
      <p:sp>
        <p:nvSpPr>
          <p:cNvPr id="19" name="Oval Callout 20">
            <a:extLst>
              <a:ext uri="{FF2B5EF4-FFF2-40B4-BE49-F238E27FC236}">
                <a16:creationId xmlns:a16="http://schemas.microsoft.com/office/drawing/2014/main" id="{0EA30584-C380-ECBA-7CC4-68EC161E8DE2}"/>
              </a:ext>
            </a:extLst>
          </p:cNvPr>
          <p:cNvSpPr/>
          <p:nvPr/>
        </p:nvSpPr>
        <p:spPr>
          <a:xfrm>
            <a:off x="4536119" y="1810054"/>
            <a:ext cx="1724206" cy="406577"/>
          </a:xfrm>
          <a:prstGeom prst="wedgeEllipseCallout">
            <a:avLst>
              <a:gd name="adj1" fmla="val -61337"/>
              <a:gd name="adj2" fmla="val -16919"/>
            </a:avLst>
          </a:prstGeom>
          <a:noFill/>
          <a:ln w="12700" cap="flat" cmpd="sng" algn="ctr">
            <a:solidFill>
              <a:srgbClr val="909090">
                <a:shade val="50000"/>
              </a:srgbClr>
            </a:solidFill>
            <a:prstDash val="dash"/>
            <a:miter lim="800000"/>
          </a:ln>
          <a:effectLst/>
        </p:spPr>
        <p:txBody>
          <a:bodyPr rtlCol="0" anchor="ctr"/>
          <a:lstStyle/>
          <a:p>
            <a:pPr algn="ctr" defTabSz="685800">
              <a:buClrTx/>
              <a:defRPr/>
            </a:pPr>
            <a:r>
              <a:rPr lang="en-US" sz="1200" kern="1200" dirty="0">
                <a:solidFill>
                  <a:srgbClr val="212121">
                    <a:lumMod val="90000"/>
                    <a:lumOff val="10000"/>
                  </a:srgbClr>
                </a:solidFill>
                <a:latin typeface="Cambria" panose="02040503050406030204" pitchFamily="18" charset="0"/>
                <a:ea typeface="Cambria" panose="02040503050406030204" pitchFamily="18" charset="0"/>
                <a:cs typeface="+mn-cs"/>
              </a:rPr>
              <a:t>Content of frame</a:t>
            </a:r>
            <a:endParaRPr lang="en-IN" sz="1200" kern="1200" dirty="0">
              <a:solidFill>
                <a:srgbClr val="212121">
                  <a:lumMod val="90000"/>
                  <a:lumOff val="10000"/>
                </a:srgbClr>
              </a:solidFill>
              <a:latin typeface="Cambria" panose="02040503050406030204" pitchFamily="18" charset="0"/>
              <a:ea typeface="Cambria" panose="02040503050406030204" pitchFamily="18" charset="0"/>
              <a:cs typeface="+mn-cs"/>
            </a:endParaRPr>
          </a:p>
        </p:txBody>
      </p:sp>
      <p:sp>
        <p:nvSpPr>
          <p:cNvPr id="20" name="Oval Callout 21">
            <a:extLst>
              <a:ext uri="{FF2B5EF4-FFF2-40B4-BE49-F238E27FC236}">
                <a16:creationId xmlns:a16="http://schemas.microsoft.com/office/drawing/2014/main" id="{9ECF815D-D04D-953F-C331-EF0C939AB2BD}"/>
              </a:ext>
            </a:extLst>
          </p:cNvPr>
          <p:cNvSpPr/>
          <p:nvPr/>
        </p:nvSpPr>
        <p:spPr>
          <a:xfrm>
            <a:off x="4607883" y="2791697"/>
            <a:ext cx="1990907" cy="563145"/>
          </a:xfrm>
          <a:prstGeom prst="wedgeEllipseCallout">
            <a:avLst>
              <a:gd name="adj1" fmla="val -56365"/>
              <a:gd name="adj2" fmla="val -47374"/>
            </a:avLst>
          </a:prstGeom>
          <a:noFill/>
          <a:ln w="12700" cap="flat" cmpd="sng" algn="ctr">
            <a:solidFill>
              <a:srgbClr val="909090">
                <a:shade val="50000"/>
              </a:srgbClr>
            </a:solidFill>
            <a:prstDash val="dash"/>
            <a:miter lim="800000"/>
          </a:ln>
          <a:effectLst/>
        </p:spPr>
        <p:txBody>
          <a:bodyPr rtlCol="0" anchor="ctr"/>
          <a:lstStyle/>
          <a:p>
            <a:pPr algn="ctr" defTabSz="685800">
              <a:buClrTx/>
              <a:defRPr/>
            </a:pPr>
            <a:r>
              <a:rPr lang="en-US" sz="1200" kern="1200" dirty="0">
                <a:solidFill>
                  <a:srgbClr val="212121">
                    <a:lumMod val="90000"/>
                    <a:lumOff val="10000"/>
                  </a:srgbClr>
                </a:solidFill>
                <a:latin typeface="Cambria" panose="02040503050406030204" pitchFamily="18" charset="0"/>
                <a:ea typeface="Cambria" panose="02040503050406030204" pitchFamily="18" charset="0"/>
                <a:cs typeface="+mn-cs"/>
              </a:rPr>
              <a:t>Used for calculating checksum</a:t>
            </a:r>
            <a:endParaRPr lang="en-IN" sz="1200" kern="1200" dirty="0">
              <a:solidFill>
                <a:srgbClr val="212121">
                  <a:lumMod val="90000"/>
                  <a:lumOff val="10000"/>
                </a:srgbClr>
              </a:solidFill>
              <a:latin typeface="Cambria" panose="02040503050406030204" pitchFamily="18" charset="0"/>
              <a:ea typeface="Cambria" panose="02040503050406030204" pitchFamily="18" charset="0"/>
              <a:cs typeface="+mn-cs"/>
            </a:endParaRPr>
          </a:p>
        </p:txBody>
      </p:sp>
      <p:sp>
        <p:nvSpPr>
          <p:cNvPr id="21" name="Oval Callout 22">
            <a:extLst>
              <a:ext uri="{FF2B5EF4-FFF2-40B4-BE49-F238E27FC236}">
                <a16:creationId xmlns:a16="http://schemas.microsoft.com/office/drawing/2014/main" id="{69DB3695-7835-F409-DA21-28C68FFEDF3F}"/>
              </a:ext>
            </a:extLst>
          </p:cNvPr>
          <p:cNvSpPr/>
          <p:nvPr/>
        </p:nvSpPr>
        <p:spPr>
          <a:xfrm>
            <a:off x="4480652" y="1068796"/>
            <a:ext cx="863151" cy="406577"/>
          </a:xfrm>
          <a:prstGeom prst="wedgeEllipseCallout">
            <a:avLst>
              <a:gd name="adj1" fmla="val -61337"/>
              <a:gd name="adj2" fmla="val -16919"/>
            </a:avLst>
          </a:prstGeom>
          <a:noFill/>
          <a:ln w="12700" cap="flat" cmpd="sng" algn="ctr">
            <a:solidFill>
              <a:srgbClr val="909090">
                <a:shade val="50000"/>
              </a:srgbClr>
            </a:solidFill>
            <a:prstDash val="dash"/>
            <a:miter lim="800000"/>
          </a:ln>
          <a:effectLst/>
        </p:spPr>
        <p:txBody>
          <a:bodyPr rtlCol="0" anchor="ctr"/>
          <a:lstStyle/>
          <a:p>
            <a:pPr algn="ctr" defTabSz="685800">
              <a:buClrTx/>
              <a:defRPr/>
            </a:pPr>
            <a:r>
              <a:rPr lang="en-US" sz="1200" kern="1200" dirty="0">
                <a:solidFill>
                  <a:srgbClr val="212121">
                    <a:lumMod val="90000"/>
                    <a:lumOff val="10000"/>
                  </a:srgbClr>
                </a:solidFill>
                <a:latin typeface="Cambria" panose="02040503050406030204" pitchFamily="18" charset="0"/>
                <a:ea typeface="Cambria" panose="02040503050406030204" pitchFamily="18" charset="0"/>
                <a:cs typeface="+mn-cs"/>
              </a:rPr>
              <a:t>Not used</a:t>
            </a:r>
            <a:endParaRPr lang="en-IN" sz="1200" kern="1200" dirty="0">
              <a:solidFill>
                <a:srgbClr val="212121">
                  <a:lumMod val="90000"/>
                  <a:lumOff val="10000"/>
                </a:srgbClr>
              </a:solidFill>
              <a:latin typeface="Cambria" panose="02040503050406030204" pitchFamily="18" charset="0"/>
              <a:ea typeface="Cambria" panose="02040503050406030204" pitchFamily="18" charset="0"/>
              <a:cs typeface="+mn-cs"/>
            </a:endParaRPr>
          </a:p>
        </p:txBody>
      </p:sp>
      <p:pic>
        <p:nvPicPr>
          <p:cNvPr id="2" name="Picture 1">
            <a:extLst>
              <a:ext uri="{FF2B5EF4-FFF2-40B4-BE49-F238E27FC236}">
                <a16:creationId xmlns:a16="http://schemas.microsoft.com/office/drawing/2014/main" id="{4597E7E7-BE4C-8504-84F8-6658DD400DA4}"/>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045173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800"/>
          </a:xfrm>
          <a:prstGeom prst="rect">
            <a:avLst/>
          </a:prstGeom>
          <a:noFill/>
          <a:ln>
            <a:noFill/>
          </a:ln>
        </p:spPr>
        <p:txBody>
          <a:bodyPr spcFirstLastPara="1" wrap="square" lIns="91425" tIns="91425" rIns="91425" bIns="91425" anchor="t" anchorCtr="0">
            <a:spAutoFit/>
          </a:bodyPr>
          <a:lstStyle/>
          <a:p>
            <a:pPr lvl="0"/>
            <a:r>
              <a:rPr lang="en-IN" sz="2300" b="1" dirty="0">
                <a:solidFill>
                  <a:srgbClr val="00A4B6"/>
                </a:solidFill>
                <a:latin typeface="Proxima Nova"/>
                <a:ea typeface="Proxima Nova"/>
                <a:cs typeface="Proxima Nova"/>
                <a:sym typeface="Proxima Nova"/>
              </a:rPr>
              <a:t>Outline</a:t>
            </a:r>
            <a:endParaRPr sz="2300" b="1" dirty="0">
              <a:solidFill>
                <a:srgbClr val="00A4B6"/>
              </a:solidFill>
              <a:latin typeface="Proxima Nova"/>
              <a:ea typeface="Proxima Nova"/>
              <a:cs typeface="Proxima Nova"/>
              <a:sym typeface="Proxima Nova"/>
            </a:endParaRPr>
          </a:p>
        </p:txBody>
      </p:sp>
      <p:sp>
        <p:nvSpPr>
          <p:cNvPr id="71" name="Google Shape;71;p15"/>
          <p:cNvSpPr txBox="1"/>
          <p:nvPr/>
        </p:nvSpPr>
        <p:spPr>
          <a:xfrm>
            <a:off x="184936" y="724875"/>
            <a:ext cx="8820000" cy="2677626"/>
          </a:xfrm>
          <a:prstGeom prst="rect">
            <a:avLst/>
          </a:prstGeom>
          <a:noFill/>
          <a:ln>
            <a:noFill/>
          </a:ln>
        </p:spPr>
        <p:txBody>
          <a:bodyPr spcFirstLastPara="1" wrap="square" lIns="91425" tIns="91425" rIns="91425" bIns="91425" anchor="t" anchorCtr="0">
            <a:spAutoFit/>
          </a:bodyPr>
          <a:lstStyle/>
          <a:p>
            <a:pPr marL="285750" lvl="2" indent="-285750">
              <a:buFont typeface="Arial" panose="020B0604020202020204" pitchFamily="34" charset="0"/>
              <a:buChar char="•"/>
            </a:pPr>
            <a:r>
              <a:rPr lang="en-IN" sz="1800" b="0" i="0" u="none" strike="noStrike" baseline="0" dirty="0">
                <a:latin typeface="Cambria" panose="02040503050406030204" pitchFamily="18" charset="0"/>
              </a:rPr>
              <a:t>Data link layer services</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Data link layer design issues</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Framing</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Error correction and Error Detection techniques</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Flow Control</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Error Control</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Classification of Multiple access protocols</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Random Access Protocols - CSMA , CSMA/CD, CSMA/CA</a:t>
            </a:r>
          </a:p>
          <a:p>
            <a:pPr marL="285750" lvl="2" indent="-285750">
              <a:buFont typeface="Arial" panose="020B0604020202020204" pitchFamily="34" charset="0"/>
              <a:buChar char="•"/>
            </a:pPr>
            <a:r>
              <a:rPr lang="en-IN" sz="1800" b="0" i="0" u="none" strike="noStrike" baseline="0" dirty="0">
                <a:latin typeface="Cambria" panose="02040503050406030204" pitchFamily="18" charset="0"/>
              </a:rPr>
              <a:t>VLAN</a:t>
            </a:r>
          </a:p>
        </p:txBody>
      </p:sp>
      <p:pic>
        <p:nvPicPr>
          <p:cNvPr id="2" name="Picture 1">
            <a:extLst>
              <a:ext uri="{FF2B5EF4-FFF2-40B4-BE49-F238E27FC236}">
                <a16:creationId xmlns:a16="http://schemas.microsoft.com/office/drawing/2014/main" id="{FBA8E731-A12D-2B97-29A1-405F7470317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4920401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 Example (Transmitter)</a:t>
            </a:r>
          </a:p>
        </p:txBody>
      </p:sp>
      <p:graphicFrame>
        <p:nvGraphicFramePr>
          <p:cNvPr id="87" name="Content Placeholder 3">
            <a:extLst>
              <a:ext uri="{FF2B5EF4-FFF2-40B4-BE49-F238E27FC236}">
                <a16:creationId xmlns:a16="http://schemas.microsoft.com/office/drawing/2014/main" id="{1D598F80-96E3-3EE6-6534-503827797D9E}"/>
              </a:ext>
            </a:extLst>
          </p:cNvPr>
          <p:cNvGraphicFramePr>
            <a:graphicFrameLocks/>
          </p:cNvGraphicFramePr>
          <p:nvPr/>
        </p:nvGraphicFramePr>
        <p:xfrm>
          <a:off x="4912202" y="1170344"/>
          <a:ext cx="3468223"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gridCol w="315293">
                  <a:extLst>
                    <a:ext uri="{9D8B030D-6E8A-4147-A177-3AD203B41FA5}">
                      <a16:colId xmlns:a16="http://schemas.microsoft.com/office/drawing/2014/main" val="20005"/>
                    </a:ext>
                  </a:extLst>
                </a:gridCol>
                <a:gridCol w="315293">
                  <a:extLst>
                    <a:ext uri="{9D8B030D-6E8A-4147-A177-3AD203B41FA5}">
                      <a16:colId xmlns:a16="http://schemas.microsoft.com/office/drawing/2014/main" val="20006"/>
                    </a:ext>
                  </a:extLst>
                </a:gridCol>
                <a:gridCol w="315293">
                  <a:extLst>
                    <a:ext uri="{9D8B030D-6E8A-4147-A177-3AD203B41FA5}">
                      <a16:colId xmlns:a16="http://schemas.microsoft.com/office/drawing/2014/main" val="20007"/>
                    </a:ext>
                  </a:extLst>
                </a:gridCol>
                <a:gridCol w="315293">
                  <a:extLst>
                    <a:ext uri="{9D8B030D-6E8A-4147-A177-3AD203B41FA5}">
                      <a16:colId xmlns:a16="http://schemas.microsoft.com/office/drawing/2014/main" val="20008"/>
                    </a:ext>
                  </a:extLst>
                </a:gridCol>
                <a:gridCol w="315293">
                  <a:extLst>
                    <a:ext uri="{9D8B030D-6E8A-4147-A177-3AD203B41FA5}">
                      <a16:colId xmlns:a16="http://schemas.microsoft.com/office/drawing/2014/main" val="20009"/>
                    </a:ext>
                  </a:extLst>
                </a:gridCol>
                <a:gridCol w="315293">
                  <a:extLst>
                    <a:ext uri="{9D8B030D-6E8A-4147-A177-3AD203B41FA5}">
                      <a16:colId xmlns:a16="http://schemas.microsoft.com/office/drawing/2014/main" val="20010"/>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bl>
          </a:graphicData>
        </a:graphic>
      </p:graphicFrame>
      <p:cxnSp>
        <p:nvCxnSpPr>
          <p:cNvPr id="88" name="Elbow Connector 5">
            <a:extLst>
              <a:ext uri="{FF2B5EF4-FFF2-40B4-BE49-F238E27FC236}">
                <a16:creationId xmlns:a16="http://schemas.microsoft.com/office/drawing/2014/main" id="{07DDC178-873D-D8E3-5894-F3D480CCE1E2}"/>
              </a:ext>
            </a:extLst>
          </p:cNvPr>
          <p:cNvCxnSpPr/>
          <p:nvPr/>
        </p:nvCxnSpPr>
        <p:spPr>
          <a:xfrm flipV="1">
            <a:off x="3944713" y="1122830"/>
            <a:ext cx="4656362" cy="582930"/>
          </a:xfrm>
          <a:prstGeom prst="bentConnector3">
            <a:avLst>
              <a:gd name="adj1" fmla="val 15389"/>
            </a:avLst>
          </a:prstGeom>
          <a:noFill/>
          <a:ln w="6350" cap="flat" cmpd="sng" algn="ctr">
            <a:solidFill>
              <a:srgbClr val="909090"/>
            </a:solidFill>
            <a:prstDash val="solid"/>
            <a:miter lim="800000"/>
          </a:ln>
          <a:effectLst/>
        </p:spPr>
      </p:cxnSp>
      <p:sp>
        <p:nvSpPr>
          <p:cNvPr id="89" name="TextBox 88">
            <a:extLst>
              <a:ext uri="{FF2B5EF4-FFF2-40B4-BE49-F238E27FC236}">
                <a16:creationId xmlns:a16="http://schemas.microsoft.com/office/drawing/2014/main" id="{E518FD7B-4012-5A47-BC89-9CDD01033B70}"/>
              </a:ext>
            </a:extLst>
          </p:cNvPr>
          <p:cNvSpPr txBox="1"/>
          <p:nvPr/>
        </p:nvSpPr>
        <p:spPr>
          <a:xfrm>
            <a:off x="3966478" y="1170343"/>
            <a:ext cx="609462"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10101</a:t>
            </a:r>
            <a:endParaRPr lang="en-IN" sz="1350" kern="1200" dirty="0">
              <a:solidFill>
                <a:srgbClr val="212121"/>
              </a:solidFill>
              <a:latin typeface="Roboto Condensed"/>
              <a:ea typeface="+mn-ea"/>
              <a:cs typeface="+mn-cs"/>
            </a:endParaRPr>
          </a:p>
        </p:txBody>
      </p:sp>
      <p:sp>
        <p:nvSpPr>
          <p:cNvPr id="90" name="TextBox 89">
            <a:extLst>
              <a:ext uri="{FF2B5EF4-FFF2-40B4-BE49-F238E27FC236}">
                <a16:creationId xmlns:a16="http://schemas.microsoft.com/office/drawing/2014/main" id="{F8FF524D-46CF-E137-4C19-2EB007F2631D}"/>
              </a:ext>
            </a:extLst>
          </p:cNvPr>
          <p:cNvSpPr txBox="1"/>
          <p:nvPr/>
        </p:nvSpPr>
        <p:spPr>
          <a:xfrm>
            <a:off x="4962629" y="849609"/>
            <a:ext cx="259872" cy="300082"/>
          </a:xfrm>
          <a:prstGeom prst="rect">
            <a:avLst/>
          </a:prstGeom>
          <a:noFill/>
        </p:spPr>
        <p:txBody>
          <a:bodyPr wrap="square" rtlCol="0">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91" name="Table 90">
            <a:extLst>
              <a:ext uri="{FF2B5EF4-FFF2-40B4-BE49-F238E27FC236}">
                <a16:creationId xmlns:a16="http://schemas.microsoft.com/office/drawing/2014/main" id="{B0898A9C-7E2E-F6A6-E2AC-3D34DAEE35CE}"/>
              </a:ext>
            </a:extLst>
          </p:cNvPr>
          <p:cNvGraphicFramePr>
            <a:graphicFrameLocks noGrp="1"/>
          </p:cNvGraphicFramePr>
          <p:nvPr/>
        </p:nvGraphicFramePr>
        <p:xfrm>
          <a:off x="4912202" y="1444664"/>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92" name="Rectangle 91">
            <a:extLst>
              <a:ext uri="{FF2B5EF4-FFF2-40B4-BE49-F238E27FC236}">
                <a16:creationId xmlns:a16="http://schemas.microsoft.com/office/drawing/2014/main" id="{777D5ADD-FCFC-032E-4751-7B1D1D551A1A}"/>
              </a:ext>
            </a:extLst>
          </p:cNvPr>
          <p:cNvSpPr/>
          <p:nvPr/>
        </p:nvSpPr>
        <p:spPr>
          <a:xfrm>
            <a:off x="4601780" y="1444663"/>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93" name="Straight Connector 92">
            <a:extLst>
              <a:ext uri="{FF2B5EF4-FFF2-40B4-BE49-F238E27FC236}">
                <a16:creationId xmlns:a16="http://schemas.microsoft.com/office/drawing/2014/main" id="{46AE0194-0F17-8648-3A86-A8DCF91C1391}"/>
              </a:ext>
            </a:extLst>
          </p:cNvPr>
          <p:cNvCxnSpPr/>
          <p:nvPr/>
        </p:nvCxnSpPr>
        <p:spPr>
          <a:xfrm flipV="1">
            <a:off x="4674870" y="1705760"/>
            <a:ext cx="3823335" cy="15568"/>
          </a:xfrm>
          <a:prstGeom prst="line">
            <a:avLst/>
          </a:prstGeom>
          <a:noFill/>
          <a:ln w="12700" cap="flat" cmpd="sng" algn="ctr">
            <a:solidFill>
              <a:srgbClr val="212121"/>
            </a:solidFill>
            <a:prstDash val="solid"/>
            <a:miter lim="800000"/>
          </a:ln>
          <a:effectLst/>
        </p:spPr>
      </p:cxnSp>
      <p:sp>
        <p:nvSpPr>
          <p:cNvPr id="94" name="Rectangle 93">
            <a:extLst>
              <a:ext uri="{FF2B5EF4-FFF2-40B4-BE49-F238E27FC236}">
                <a16:creationId xmlns:a16="http://schemas.microsoft.com/office/drawing/2014/main" id="{305844BB-CA09-2E0B-AEEE-86B3C965FC0D}"/>
              </a:ext>
            </a:extLst>
          </p:cNvPr>
          <p:cNvSpPr/>
          <p:nvPr/>
        </p:nvSpPr>
        <p:spPr>
          <a:xfrm>
            <a:off x="4926402" y="1706788"/>
            <a:ext cx="269626" cy="300082"/>
          </a:xfrm>
          <a:prstGeom prst="rect">
            <a:avLst/>
          </a:prstGeom>
        </p:spPr>
        <p:txBody>
          <a:bodyPr wrap="none">
            <a:spAutoFit/>
          </a:bodyPr>
          <a:lstStyle/>
          <a:p>
            <a:pPr algn="ctr">
              <a:buClrTx/>
              <a:buFontTx/>
              <a:buNone/>
            </a:pPr>
            <a:r>
              <a:rPr lang="en-US" sz="1350" kern="120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95" name="Rectangle 94">
            <a:extLst>
              <a:ext uri="{FF2B5EF4-FFF2-40B4-BE49-F238E27FC236}">
                <a16:creationId xmlns:a16="http://schemas.microsoft.com/office/drawing/2014/main" id="{E1B0AB64-48EF-1DBF-AC40-F88431155C73}"/>
              </a:ext>
            </a:extLst>
          </p:cNvPr>
          <p:cNvSpPr/>
          <p:nvPr/>
        </p:nvSpPr>
        <p:spPr>
          <a:xfrm>
            <a:off x="524294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6" name="Rectangle 95">
            <a:extLst>
              <a:ext uri="{FF2B5EF4-FFF2-40B4-BE49-F238E27FC236}">
                <a16:creationId xmlns:a16="http://schemas.microsoft.com/office/drawing/2014/main" id="{B39F1F30-AC31-A591-9236-77BABF87B386}"/>
              </a:ext>
            </a:extLst>
          </p:cNvPr>
          <p:cNvSpPr/>
          <p:nvPr/>
        </p:nvSpPr>
        <p:spPr>
          <a:xfrm>
            <a:off x="555948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7" name="Rectangle 96">
            <a:extLst>
              <a:ext uri="{FF2B5EF4-FFF2-40B4-BE49-F238E27FC236}">
                <a16:creationId xmlns:a16="http://schemas.microsoft.com/office/drawing/2014/main" id="{9E44A412-F17E-620F-A296-69298BD64196}"/>
              </a:ext>
            </a:extLst>
          </p:cNvPr>
          <p:cNvSpPr/>
          <p:nvPr/>
        </p:nvSpPr>
        <p:spPr>
          <a:xfrm>
            <a:off x="5876024"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8" name="Rectangle 97">
            <a:extLst>
              <a:ext uri="{FF2B5EF4-FFF2-40B4-BE49-F238E27FC236}">
                <a16:creationId xmlns:a16="http://schemas.microsoft.com/office/drawing/2014/main" id="{0455C786-CF53-A21A-36A1-310B05C67FD2}"/>
              </a:ext>
            </a:extLst>
          </p:cNvPr>
          <p:cNvSpPr/>
          <p:nvPr/>
        </p:nvSpPr>
        <p:spPr>
          <a:xfrm>
            <a:off x="619256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99" name="Straight Arrow Connector 98">
            <a:extLst>
              <a:ext uri="{FF2B5EF4-FFF2-40B4-BE49-F238E27FC236}">
                <a16:creationId xmlns:a16="http://schemas.microsoft.com/office/drawing/2014/main" id="{9ECA4C1C-9D38-FF41-057B-B32ACEE2ED12}"/>
              </a:ext>
            </a:extLst>
          </p:cNvPr>
          <p:cNvCxnSpPr/>
          <p:nvPr/>
        </p:nvCxnSpPr>
        <p:spPr>
          <a:xfrm>
            <a:off x="6646311" y="1444664"/>
            <a:ext cx="0" cy="274320"/>
          </a:xfrm>
          <a:prstGeom prst="straightConnector1">
            <a:avLst/>
          </a:prstGeom>
          <a:noFill/>
          <a:ln w="6350" cap="flat" cmpd="sng" algn="ctr">
            <a:solidFill>
              <a:srgbClr val="212121"/>
            </a:solidFill>
            <a:prstDash val="solid"/>
            <a:miter lim="800000"/>
            <a:tailEnd type="triangle"/>
          </a:ln>
          <a:effectLst/>
        </p:spPr>
      </p:cxnSp>
      <p:sp>
        <p:nvSpPr>
          <p:cNvPr id="100" name="Rectangle 99">
            <a:extLst>
              <a:ext uri="{FF2B5EF4-FFF2-40B4-BE49-F238E27FC236}">
                <a16:creationId xmlns:a16="http://schemas.microsoft.com/office/drawing/2014/main" id="{030FDF47-4D14-C2E9-0A5F-C9165E6AF1B0}"/>
              </a:ext>
            </a:extLst>
          </p:cNvPr>
          <p:cNvSpPr/>
          <p:nvPr/>
        </p:nvSpPr>
        <p:spPr>
          <a:xfrm>
            <a:off x="6509103" y="17057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1" name="Rectangle 100">
            <a:extLst>
              <a:ext uri="{FF2B5EF4-FFF2-40B4-BE49-F238E27FC236}">
                <a16:creationId xmlns:a16="http://schemas.microsoft.com/office/drawing/2014/main" id="{D2894E45-75E7-C504-2715-D234D901C06A}"/>
              </a:ext>
            </a:extLst>
          </p:cNvPr>
          <p:cNvSpPr/>
          <p:nvPr/>
        </p:nvSpPr>
        <p:spPr>
          <a:xfrm>
            <a:off x="5295093"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02" name="Rectangle 101">
            <a:extLst>
              <a:ext uri="{FF2B5EF4-FFF2-40B4-BE49-F238E27FC236}">
                <a16:creationId xmlns:a16="http://schemas.microsoft.com/office/drawing/2014/main" id="{BF3DC1D7-DD38-3D4D-0F66-E762C792AF56}"/>
              </a:ext>
            </a:extLst>
          </p:cNvPr>
          <p:cNvSpPr/>
          <p:nvPr/>
        </p:nvSpPr>
        <p:spPr>
          <a:xfrm>
            <a:off x="4899115" y="189200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03" name="Straight Connector 102">
            <a:extLst>
              <a:ext uri="{FF2B5EF4-FFF2-40B4-BE49-F238E27FC236}">
                <a16:creationId xmlns:a16="http://schemas.microsoft.com/office/drawing/2014/main" id="{B14210D5-FC1F-12DE-1BC4-478DC86BA9B5}"/>
              </a:ext>
            </a:extLst>
          </p:cNvPr>
          <p:cNvCxnSpPr/>
          <p:nvPr/>
        </p:nvCxnSpPr>
        <p:spPr>
          <a:xfrm flipV="1">
            <a:off x="5222500" y="2131696"/>
            <a:ext cx="3258560" cy="5891"/>
          </a:xfrm>
          <a:prstGeom prst="line">
            <a:avLst/>
          </a:prstGeom>
          <a:noFill/>
          <a:ln w="12700" cap="flat" cmpd="sng" algn="ctr">
            <a:solidFill>
              <a:srgbClr val="212121"/>
            </a:solidFill>
            <a:prstDash val="solid"/>
            <a:miter lim="800000"/>
          </a:ln>
          <a:effectLst/>
        </p:spPr>
      </p:cxnSp>
      <p:sp>
        <p:nvSpPr>
          <p:cNvPr id="104" name="Rectangle 103">
            <a:extLst>
              <a:ext uri="{FF2B5EF4-FFF2-40B4-BE49-F238E27FC236}">
                <a16:creationId xmlns:a16="http://schemas.microsoft.com/office/drawing/2014/main" id="{84D441A5-E0D4-128A-779D-B0066D1BDAD5}"/>
              </a:ext>
            </a:extLst>
          </p:cNvPr>
          <p:cNvSpPr/>
          <p:nvPr/>
        </p:nvSpPr>
        <p:spPr>
          <a:xfrm>
            <a:off x="524294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5" name="Rectangle 104">
            <a:extLst>
              <a:ext uri="{FF2B5EF4-FFF2-40B4-BE49-F238E27FC236}">
                <a16:creationId xmlns:a16="http://schemas.microsoft.com/office/drawing/2014/main" id="{95210107-B157-D5A6-F8D1-9AC3EFC9348A}"/>
              </a:ext>
            </a:extLst>
          </p:cNvPr>
          <p:cNvSpPr/>
          <p:nvPr/>
        </p:nvSpPr>
        <p:spPr>
          <a:xfrm>
            <a:off x="555948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6" name="Rectangle 105">
            <a:extLst>
              <a:ext uri="{FF2B5EF4-FFF2-40B4-BE49-F238E27FC236}">
                <a16:creationId xmlns:a16="http://schemas.microsoft.com/office/drawing/2014/main" id="{FB158316-2FA4-BB13-43AF-F1738724ED30}"/>
              </a:ext>
            </a:extLst>
          </p:cNvPr>
          <p:cNvSpPr/>
          <p:nvPr/>
        </p:nvSpPr>
        <p:spPr>
          <a:xfrm>
            <a:off x="5876024"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7" name="Rectangle 106">
            <a:extLst>
              <a:ext uri="{FF2B5EF4-FFF2-40B4-BE49-F238E27FC236}">
                <a16:creationId xmlns:a16="http://schemas.microsoft.com/office/drawing/2014/main" id="{E1C60079-8818-F0BA-D444-FFBB81188A78}"/>
              </a:ext>
            </a:extLst>
          </p:cNvPr>
          <p:cNvSpPr/>
          <p:nvPr/>
        </p:nvSpPr>
        <p:spPr>
          <a:xfrm>
            <a:off x="619256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8" name="Rectangle 107">
            <a:extLst>
              <a:ext uri="{FF2B5EF4-FFF2-40B4-BE49-F238E27FC236}">
                <a16:creationId xmlns:a16="http://schemas.microsoft.com/office/drawing/2014/main" id="{25D99ED8-FD7C-3054-F253-557CA1518B0A}"/>
              </a:ext>
            </a:extLst>
          </p:cNvPr>
          <p:cNvSpPr/>
          <p:nvPr/>
        </p:nvSpPr>
        <p:spPr>
          <a:xfrm>
            <a:off x="6509103" y="212023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9" name="Rectangle 108">
            <a:extLst>
              <a:ext uri="{FF2B5EF4-FFF2-40B4-BE49-F238E27FC236}">
                <a16:creationId xmlns:a16="http://schemas.microsoft.com/office/drawing/2014/main" id="{DF7B420F-88CB-2127-C118-71008014EBFC}"/>
              </a:ext>
            </a:extLst>
          </p:cNvPr>
          <p:cNvSpPr/>
          <p:nvPr/>
        </p:nvSpPr>
        <p:spPr>
          <a:xfrm>
            <a:off x="5234067" y="2310470"/>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10" name="Straight Arrow Connector 109">
            <a:extLst>
              <a:ext uri="{FF2B5EF4-FFF2-40B4-BE49-F238E27FC236}">
                <a16:creationId xmlns:a16="http://schemas.microsoft.com/office/drawing/2014/main" id="{3E0A52C8-E7B4-9825-9351-A562361D0280}"/>
              </a:ext>
            </a:extLst>
          </p:cNvPr>
          <p:cNvCxnSpPr/>
          <p:nvPr/>
        </p:nvCxnSpPr>
        <p:spPr>
          <a:xfrm flipH="1">
            <a:off x="6951396" y="1424378"/>
            <a:ext cx="5928" cy="713208"/>
          </a:xfrm>
          <a:prstGeom prst="straightConnector1">
            <a:avLst/>
          </a:prstGeom>
          <a:noFill/>
          <a:ln w="6350" cap="flat" cmpd="sng" algn="ctr">
            <a:solidFill>
              <a:srgbClr val="212121"/>
            </a:solidFill>
            <a:prstDash val="solid"/>
            <a:miter lim="800000"/>
            <a:tailEnd type="triangle"/>
          </a:ln>
          <a:effectLst/>
        </p:spPr>
      </p:cxnSp>
      <p:sp>
        <p:nvSpPr>
          <p:cNvPr id="111" name="Rectangle 110">
            <a:extLst>
              <a:ext uri="{FF2B5EF4-FFF2-40B4-BE49-F238E27FC236}">
                <a16:creationId xmlns:a16="http://schemas.microsoft.com/office/drawing/2014/main" id="{6438837C-D22C-BB27-22DC-323FF69432E5}"/>
              </a:ext>
            </a:extLst>
          </p:cNvPr>
          <p:cNvSpPr/>
          <p:nvPr/>
        </p:nvSpPr>
        <p:spPr>
          <a:xfrm>
            <a:off x="6816584" y="212023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2" name="Rectangle 111">
            <a:extLst>
              <a:ext uri="{FF2B5EF4-FFF2-40B4-BE49-F238E27FC236}">
                <a16:creationId xmlns:a16="http://schemas.microsoft.com/office/drawing/2014/main" id="{C8961EB5-DC6B-CE91-BA65-F816769D7D5D}"/>
              </a:ext>
            </a:extLst>
          </p:cNvPr>
          <p:cNvSpPr/>
          <p:nvPr/>
        </p:nvSpPr>
        <p:spPr>
          <a:xfrm>
            <a:off x="5591545"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13" name="Table 112">
            <a:extLst>
              <a:ext uri="{FF2B5EF4-FFF2-40B4-BE49-F238E27FC236}">
                <a16:creationId xmlns:a16="http://schemas.microsoft.com/office/drawing/2014/main" id="{6B85ACCD-FB19-7835-BD0B-3CB3D539BDEC}"/>
              </a:ext>
            </a:extLst>
          </p:cNvPr>
          <p:cNvGraphicFramePr>
            <a:graphicFrameLocks noGrp="1"/>
          </p:cNvGraphicFramePr>
          <p:nvPr/>
        </p:nvGraphicFramePr>
        <p:xfrm>
          <a:off x="5538374" y="232679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14" name="Straight Connector 113">
            <a:extLst>
              <a:ext uri="{FF2B5EF4-FFF2-40B4-BE49-F238E27FC236}">
                <a16:creationId xmlns:a16="http://schemas.microsoft.com/office/drawing/2014/main" id="{F7B64309-A253-6B84-5A31-9C1D13D4B879}"/>
              </a:ext>
            </a:extLst>
          </p:cNvPr>
          <p:cNvCxnSpPr/>
          <p:nvPr/>
        </p:nvCxnSpPr>
        <p:spPr>
          <a:xfrm flipV="1">
            <a:off x="5439202" y="2555573"/>
            <a:ext cx="3059003" cy="466"/>
          </a:xfrm>
          <a:prstGeom prst="line">
            <a:avLst/>
          </a:prstGeom>
          <a:noFill/>
          <a:ln w="12700" cap="flat" cmpd="sng" algn="ctr">
            <a:solidFill>
              <a:srgbClr val="212121"/>
            </a:solidFill>
            <a:prstDash val="solid"/>
            <a:miter lim="800000"/>
          </a:ln>
          <a:effectLst/>
        </p:spPr>
      </p:cxnSp>
      <p:sp>
        <p:nvSpPr>
          <p:cNvPr id="115" name="Rectangle 114">
            <a:extLst>
              <a:ext uri="{FF2B5EF4-FFF2-40B4-BE49-F238E27FC236}">
                <a16:creationId xmlns:a16="http://schemas.microsoft.com/office/drawing/2014/main" id="{0E31F3B8-7983-C869-F31E-712937524953}"/>
              </a:ext>
            </a:extLst>
          </p:cNvPr>
          <p:cNvSpPr/>
          <p:nvPr/>
        </p:nvSpPr>
        <p:spPr>
          <a:xfrm>
            <a:off x="557377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16" name="Rectangle 115">
            <a:extLst>
              <a:ext uri="{FF2B5EF4-FFF2-40B4-BE49-F238E27FC236}">
                <a16:creationId xmlns:a16="http://schemas.microsoft.com/office/drawing/2014/main" id="{92B61EAD-4D0B-CFA6-0733-30A4234E83D6}"/>
              </a:ext>
            </a:extLst>
          </p:cNvPr>
          <p:cNvSpPr/>
          <p:nvPr/>
        </p:nvSpPr>
        <p:spPr>
          <a:xfrm>
            <a:off x="5890311" y="2532352"/>
            <a:ext cx="269626" cy="300082"/>
          </a:xfrm>
          <a:prstGeom prst="rect">
            <a:avLst/>
          </a:prstGeom>
        </p:spPr>
        <p:txBody>
          <a:bodyPr wrap="none">
            <a:spAutoFit/>
          </a:bodyPr>
          <a:lstStyle/>
          <a:p>
            <a:pPr algn="ctr">
              <a:buClrTx/>
              <a:buFontTx/>
              <a:buNone/>
            </a:pPr>
            <a:r>
              <a:rPr lang="en-US" sz="1350" kern="1200" dirty="0">
                <a:solidFill>
                  <a:srgbClr val="FF0000"/>
                </a:solidFill>
                <a:latin typeface="Roboto Condensed"/>
                <a:ea typeface="+mn-ea"/>
                <a:cs typeface="+mn-cs"/>
              </a:rPr>
              <a:t>0</a:t>
            </a:r>
            <a:endParaRPr lang="en-IN" sz="1350" kern="1200" dirty="0">
              <a:solidFill>
                <a:srgbClr val="FF0000"/>
              </a:solidFill>
              <a:latin typeface="Roboto Condensed"/>
              <a:ea typeface="+mn-ea"/>
              <a:cs typeface="+mn-cs"/>
            </a:endParaRPr>
          </a:p>
        </p:txBody>
      </p:sp>
      <p:sp>
        <p:nvSpPr>
          <p:cNvPr id="117" name="Rectangle 116">
            <a:extLst>
              <a:ext uri="{FF2B5EF4-FFF2-40B4-BE49-F238E27FC236}">
                <a16:creationId xmlns:a16="http://schemas.microsoft.com/office/drawing/2014/main" id="{8508C5A5-CEA0-6AAF-7776-FDC80975B896}"/>
              </a:ext>
            </a:extLst>
          </p:cNvPr>
          <p:cNvSpPr/>
          <p:nvPr/>
        </p:nvSpPr>
        <p:spPr>
          <a:xfrm>
            <a:off x="620685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8" name="Rectangle 117">
            <a:extLst>
              <a:ext uri="{FF2B5EF4-FFF2-40B4-BE49-F238E27FC236}">
                <a16:creationId xmlns:a16="http://schemas.microsoft.com/office/drawing/2014/main" id="{1E3AB537-873B-C9E6-88EC-73B203035DF9}"/>
              </a:ext>
            </a:extLst>
          </p:cNvPr>
          <p:cNvSpPr/>
          <p:nvPr/>
        </p:nvSpPr>
        <p:spPr>
          <a:xfrm>
            <a:off x="6523391" y="2531324"/>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9" name="Rectangle 118">
            <a:extLst>
              <a:ext uri="{FF2B5EF4-FFF2-40B4-BE49-F238E27FC236}">
                <a16:creationId xmlns:a16="http://schemas.microsoft.com/office/drawing/2014/main" id="{7C846E86-99DF-EFBB-1ACF-D242732CF303}"/>
              </a:ext>
            </a:extLst>
          </p:cNvPr>
          <p:cNvSpPr/>
          <p:nvPr/>
        </p:nvSpPr>
        <p:spPr>
          <a:xfrm>
            <a:off x="6830871" y="2531324"/>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0" name="Rectangle 119">
            <a:extLst>
              <a:ext uri="{FF2B5EF4-FFF2-40B4-BE49-F238E27FC236}">
                <a16:creationId xmlns:a16="http://schemas.microsoft.com/office/drawing/2014/main" id="{961F5AA8-FA16-CECE-0C81-AD6526F958BE}"/>
              </a:ext>
            </a:extLst>
          </p:cNvPr>
          <p:cNvSpPr/>
          <p:nvPr/>
        </p:nvSpPr>
        <p:spPr>
          <a:xfrm>
            <a:off x="5558783" y="270429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21" name="Table 120">
            <a:extLst>
              <a:ext uri="{FF2B5EF4-FFF2-40B4-BE49-F238E27FC236}">
                <a16:creationId xmlns:a16="http://schemas.microsoft.com/office/drawing/2014/main" id="{95654376-4D51-66C7-7904-72C91D57595F}"/>
              </a:ext>
            </a:extLst>
          </p:cNvPr>
          <p:cNvGraphicFramePr>
            <a:graphicFrameLocks noGrp="1"/>
          </p:cNvGraphicFramePr>
          <p:nvPr/>
        </p:nvGraphicFramePr>
        <p:xfrm>
          <a:off x="5865209" y="2709372"/>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22" name="Straight Connector 121">
            <a:extLst>
              <a:ext uri="{FF2B5EF4-FFF2-40B4-BE49-F238E27FC236}">
                <a16:creationId xmlns:a16="http://schemas.microsoft.com/office/drawing/2014/main" id="{E6BE00DB-F381-FF71-220A-E339ACFEF9A3}"/>
              </a:ext>
            </a:extLst>
          </p:cNvPr>
          <p:cNvCxnSpPr/>
          <p:nvPr/>
        </p:nvCxnSpPr>
        <p:spPr>
          <a:xfrm flipV="1">
            <a:off x="5840628" y="2947238"/>
            <a:ext cx="2657578" cy="8267"/>
          </a:xfrm>
          <a:prstGeom prst="line">
            <a:avLst/>
          </a:prstGeom>
          <a:noFill/>
          <a:ln w="12700" cap="flat" cmpd="sng" algn="ctr">
            <a:solidFill>
              <a:srgbClr val="212121"/>
            </a:solidFill>
            <a:prstDash val="solid"/>
            <a:miter lim="800000"/>
          </a:ln>
          <a:effectLst/>
        </p:spPr>
      </p:cxnSp>
      <p:cxnSp>
        <p:nvCxnSpPr>
          <p:cNvPr id="123" name="Straight Arrow Connector 122">
            <a:extLst>
              <a:ext uri="{FF2B5EF4-FFF2-40B4-BE49-F238E27FC236}">
                <a16:creationId xmlns:a16="http://schemas.microsoft.com/office/drawing/2014/main" id="{7CE5D6EA-BE46-1328-0EB9-928BAF22C55C}"/>
              </a:ext>
            </a:extLst>
          </p:cNvPr>
          <p:cNvCxnSpPr/>
          <p:nvPr/>
        </p:nvCxnSpPr>
        <p:spPr>
          <a:xfrm flipH="1">
            <a:off x="7296511" y="1443109"/>
            <a:ext cx="990" cy="1102028"/>
          </a:xfrm>
          <a:prstGeom prst="straightConnector1">
            <a:avLst/>
          </a:prstGeom>
          <a:noFill/>
          <a:ln w="6350" cap="flat" cmpd="sng" algn="ctr">
            <a:solidFill>
              <a:srgbClr val="212121"/>
            </a:solidFill>
            <a:prstDash val="solid"/>
            <a:miter lim="800000"/>
            <a:tailEnd type="triangle"/>
          </a:ln>
          <a:effectLst/>
        </p:spPr>
      </p:cxnSp>
      <p:sp>
        <p:nvSpPr>
          <p:cNvPr id="124" name="Rectangle 123">
            <a:extLst>
              <a:ext uri="{FF2B5EF4-FFF2-40B4-BE49-F238E27FC236}">
                <a16:creationId xmlns:a16="http://schemas.microsoft.com/office/drawing/2014/main" id="{72758BD5-F71F-2914-ABFF-E30F30957C8D}"/>
              </a:ext>
            </a:extLst>
          </p:cNvPr>
          <p:cNvSpPr/>
          <p:nvPr/>
        </p:nvSpPr>
        <p:spPr>
          <a:xfrm>
            <a:off x="7144673" y="253024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5" name="Rectangle 124">
            <a:extLst>
              <a:ext uri="{FF2B5EF4-FFF2-40B4-BE49-F238E27FC236}">
                <a16:creationId xmlns:a16="http://schemas.microsoft.com/office/drawing/2014/main" id="{C17D144B-4B0D-CB75-850D-4D774B701136}"/>
              </a:ext>
            </a:extLst>
          </p:cNvPr>
          <p:cNvSpPr/>
          <p:nvPr/>
        </p:nvSpPr>
        <p:spPr>
          <a:xfrm>
            <a:off x="589031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6" name="Rectangle 125">
            <a:extLst>
              <a:ext uri="{FF2B5EF4-FFF2-40B4-BE49-F238E27FC236}">
                <a16:creationId xmlns:a16="http://schemas.microsoft.com/office/drawing/2014/main" id="{2888B696-8E3D-B696-0452-DDABCC783A00}"/>
              </a:ext>
            </a:extLst>
          </p:cNvPr>
          <p:cNvSpPr/>
          <p:nvPr/>
        </p:nvSpPr>
        <p:spPr>
          <a:xfrm>
            <a:off x="620685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7" name="Rectangle 126">
            <a:extLst>
              <a:ext uri="{FF2B5EF4-FFF2-40B4-BE49-F238E27FC236}">
                <a16:creationId xmlns:a16="http://schemas.microsoft.com/office/drawing/2014/main" id="{CCF76EFE-407C-4882-037F-749168E04CB5}"/>
              </a:ext>
            </a:extLst>
          </p:cNvPr>
          <p:cNvSpPr/>
          <p:nvPr/>
        </p:nvSpPr>
        <p:spPr>
          <a:xfrm>
            <a:off x="6523391" y="2911631"/>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8" name="Rectangle 127">
            <a:extLst>
              <a:ext uri="{FF2B5EF4-FFF2-40B4-BE49-F238E27FC236}">
                <a16:creationId xmlns:a16="http://schemas.microsoft.com/office/drawing/2014/main" id="{4B77C700-1591-1076-DAD7-232CD0DD656E}"/>
              </a:ext>
            </a:extLst>
          </p:cNvPr>
          <p:cNvSpPr/>
          <p:nvPr/>
        </p:nvSpPr>
        <p:spPr>
          <a:xfrm>
            <a:off x="6830871" y="2911631"/>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9" name="Rectangle 128">
            <a:extLst>
              <a:ext uri="{FF2B5EF4-FFF2-40B4-BE49-F238E27FC236}">
                <a16:creationId xmlns:a16="http://schemas.microsoft.com/office/drawing/2014/main" id="{A770406C-F1E8-54A4-970E-5092549505F6}"/>
              </a:ext>
            </a:extLst>
          </p:cNvPr>
          <p:cNvSpPr/>
          <p:nvPr/>
        </p:nvSpPr>
        <p:spPr>
          <a:xfrm>
            <a:off x="7144673"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graphicFrame>
        <p:nvGraphicFramePr>
          <p:cNvPr id="130" name="Table 129">
            <a:extLst>
              <a:ext uri="{FF2B5EF4-FFF2-40B4-BE49-F238E27FC236}">
                <a16:creationId xmlns:a16="http://schemas.microsoft.com/office/drawing/2014/main" id="{BFEC0395-004B-C6DA-FB81-3EDD37E3DAE9}"/>
              </a:ext>
            </a:extLst>
          </p:cNvPr>
          <p:cNvGraphicFramePr>
            <a:graphicFrameLocks noGrp="1"/>
          </p:cNvGraphicFramePr>
          <p:nvPr/>
        </p:nvGraphicFramePr>
        <p:xfrm>
          <a:off x="5225838" y="189334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31" name="Rectangle 130">
            <a:extLst>
              <a:ext uri="{FF2B5EF4-FFF2-40B4-BE49-F238E27FC236}">
                <a16:creationId xmlns:a16="http://schemas.microsoft.com/office/drawing/2014/main" id="{424F991B-A0E2-8A42-87C1-7D018A7584B0}"/>
              </a:ext>
            </a:extLst>
          </p:cNvPr>
          <p:cNvSpPr/>
          <p:nvPr/>
        </p:nvSpPr>
        <p:spPr>
          <a:xfrm>
            <a:off x="5887999"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0</a:t>
            </a:r>
            <a:endParaRPr lang="en-IN" sz="1350" kern="1200" dirty="0">
              <a:solidFill>
                <a:srgbClr val="673BBA"/>
              </a:solidFill>
              <a:latin typeface="Roboto Condensed"/>
              <a:ea typeface="+mn-ea"/>
              <a:cs typeface="+mn-cs"/>
            </a:endParaRPr>
          </a:p>
        </p:txBody>
      </p:sp>
      <p:cxnSp>
        <p:nvCxnSpPr>
          <p:cNvPr id="132" name="Straight Arrow Connector 131">
            <a:extLst>
              <a:ext uri="{FF2B5EF4-FFF2-40B4-BE49-F238E27FC236}">
                <a16:creationId xmlns:a16="http://schemas.microsoft.com/office/drawing/2014/main" id="{70B990C7-0EF9-814C-7CF4-C9D0EBAA3092}"/>
              </a:ext>
            </a:extLst>
          </p:cNvPr>
          <p:cNvCxnSpPr/>
          <p:nvPr/>
        </p:nvCxnSpPr>
        <p:spPr>
          <a:xfrm flipH="1">
            <a:off x="7573089" y="1443109"/>
            <a:ext cx="10594" cy="1504129"/>
          </a:xfrm>
          <a:prstGeom prst="straightConnector1">
            <a:avLst/>
          </a:prstGeom>
          <a:noFill/>
          <a:ln w="6350" cap="flat" cmpd="sng" algn="ctr">
            <a:solidFill>
              <a:srgbClr val="212121"/>
            </a:solidFill>
            <a:prstDash val="solid"/>
            <a:miter lim="800000"/>
            <a:tailEnd type="triangle"/>
          </a:ln>
          <a:effectLst/>
        </p:spPr>
      </p:cxnSp>
      <p:sp>
        <p:nvSpPr>
          <p:cNvPr id="133" name="Rectangle 132">
            <a:extLst>
              <a:ext uri="{FF2B5EF4-FFF2-40B4-BE49-F238E27FC236}">
                <a16:creationId xmlns:a16="http://schemas.microsoft.com/office/drawing/2014/main" id="{EE3249E1-01B3-CDF1-24B1-85A59F70B5DC}"/>
              </a:ext>
            </a:extLst>
          </p:cNvPr>
          <p:cNvSpPr/>
          <p:nvPr/>
        </p:nvSpPr>
        <p:spPr>
          <a:xfrm>
            <a:off x="7438277"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34" name="Rectangle 133">
            <a:extLst>
              <a:ext uri="{FF2B5EF4-FFF2-40B4-BE49-F238E27FC236}">
                <a16:creationId xmlns:a16="http://schemas.microsoft.com/office/drawing/2014/main" id="{564C6994-5CCB-48A4-DBF7-7F7A76E6ECFA}"/>
              </a:ext>
            </a:extLst>
          </p:cNvPr>
          <p:cNvSpPr/>
          <p:nvPr/>
        </p:nvSpPr>
        <p:spPr>
          <a:xfrm>
            <a:off x="6184452"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35" name="Rectangle 134">
            <a:extLst>
              <a:ext uri="{FF2B5EF4-FFF2-40B4-BE49-F238E27FC236}">
                <a16:creationId xmlns:a16="http://schemas.microsoft.com/office/drawing/2014/main" id="{0354F12C-31E8-1D3A-D51C-92240E107B2D}"/>
              </a:ext>
            </a:extLst>
          </p:cNvPr>
          <p:cNvSpPr/>
          <p:nvPr/>
        </p:nvSpPr>
        <p:spPr>
          <a:xfrm>
            <a:off x="5884439" y="308305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36" name="Table 135">
            <a:extLst>
              <a:ext uri="{FF2B5EF4-FFF2-40B4-BE49-F238E27FC236}">
                <a16:creationId xmlns:a16="http://schemas.microsoft.com/office/drawing/2014/main" id="{4D75861C-9F44-193A-D120-E3E95A02074C}"/>
              </a:ext>
            </a:extLst>
          </p:cNvPr>
          <p:cNvGraphicFramePr>
            <a:graphicFrameLocks noGrp="1"/>
          </p:cNvGraphicFramePr>
          <p:nvPr/>
        </p:nvGraphicFramePr>
        <p:xfrm>
          <a:off x="6175612" y="3094383"/>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37" name="Straight Connector 136">
            <a:extLst>
              <a:ext uri="{FF2B5EF4-FFF2-40B4-BE49-F238E27FC236}">
                <a16:creationId xmlns:a16="http://schemas.microsoft.com/office/drawing/2014/main" id="{F1559142-820C-B129-959A-3060116CB7E0}"/>
              </a:ext>
            </a:extLst>
          </p:cNvPr>
          <p:cNvCxnSpPr/>
          <p:nvPr/>
        </p:nvCxnSpPr>
        <p:spPr>
          <a:xfrm>
            <a:off x="6226901" y="3326501"/>
            <a:ext cx="2273916" cy="3509"/>
          </a:xfrm>
          <a:prstGeom prst="line">
            <a:avLst/>
          </a:prstGeom>
          <a:noFill/>
          <a:ln w="12700" cap="flat" cmpd="sng" algn="ctr">
            <a:solidFill>
              <a:srgbClr val="212121"/>
            </a:solidFill>
            <a:prstDash val="solid"/>
            <a:miter lim="800000"/>
          </a:ln>
          <a:effectLst/>
        </p:spPr>
      </p:cxnSp>
      <p:sp>
        <p:nvSpPr>
          <p:cNvPr id="138" name="Rectangle 137">
            <a:extLst>
              <a:ext uri="{FF2B5EF4-FFF2-40B4-BE49-F238E27FC236}">
                <a16:creationId xmlns:a16="http://schemas.microsoft.com/office/drawing/2014/main" id="{777D10D7-2D02-2BD3-A1ED-D6ACE216FEAA}"/>
              </a:ext>
            </a:extLst>
          </p:cNvPr>
          <p:cNvSpPr/>
          <p:nvPr/>
        </p:nvSpPr>
        <p:spPr>
          <a:xfrm>
            <a:off x="7448870"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39" name="Rectangle 138">
            <a:extLst>
              <a:ext uri="{FF2B5EF4-FFF2-40B4-BE49-F238E27FC236}">
                <a16:creationId xmlns:a16="http://schemas.microsoft.com/office/drawing/2014/main" id="{ED443F32-3049-DF8E-DCB2-805D14FB20E7}"/>
              </a:ext>
            </a:extLst>
          </p:cNvPr>
          <p:cNvSpPr/>
          <p:nvPr/>
        </p:nvSpPr>
        <p:spPr>
          <a:xfrm>
            <a:off x="714467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40" name="Rectangle 139">
            <a:extLst>
              <a:ext uri="{FF2B5EF4-FFF2-40B4-BE49-F238E27FC236}">
                <a16:creationId xmlns:a16="http://schemas.microsoft.com/office/drawing/2014/main" id="{AD549DBD-1600-D0DD-9C78-409DA41AFF1F}"/>
              </a:ext>
            </a:extLst>
          </p:cNvPr>
          <p:cNvSpPr/>
          <p:nvPr/>
        </p:nvSpPr>
        <p:spPr>
          <a:xfrm>
            <a:off x="6813742"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1" name="Rectangle 140">
            <a:extLst>
              <a:ext uri="{FF2B5EF4-FFF2-40B4-BE49-F238E27FC236}">
                <a16:creationId xmlns:a16="http://schemas.microsoft.com/office/drawing/2014/main" id="{A921BA72-9F4C-877D-538C-62E8FD44060B}"/>
              </a:ext>
            </a:extLst>
          </p:cNvPr>
          <p:cNvSpPr/>
          <p:nvPr/>
        </p:nvSpPr>
        <p:spPr>
          <a:xfrm>
            <a:off x="650910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2" name="Rectangle 141">
            <a:extLst>
              <a:ext uri="{FF2B5EF4-FFF2-40B4-BE49-F238E27FC236}">
                <a16:creationId xmlns:a16="http://schemas.microsoft.com/office/drawing/2014/main" id="{72B0467B-1358-E59C-BD19-6A917D3E8DBF}"/>
              </a:ext>
            </a:extLst>
          </p:cNvPr>
          <p:cNvSpPr/>
          <p:nvPr/>
        </p:nvSpPr>
        <p:spPr>
          <a:xfrm>
            <a:off x="6204018"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43" name="Straight Arrow Connector 142">
            <a:extLst>
              <a:ext uri="{FF2B5EF4-FFF2-40B4-BE49-F238E27FC236}">
                <a16:creationId xmlns:a16="http://schemas.microsoft.com/office/drawing/2014/main" id="{04A35D04-7A52-9598-67D8-90ADAB8CC762}"/>
              </a:ext>
            </a:extLst>
          </p:cNvPr>
          <p:cNvCxnSpPr/>
          <p:nvPr/>
        </p:nvCxnSpPr>
        <p:spPr>
          <a:xfrm flipH="1">
            <a:off x="7904403" y="1430962"/>
            <a:ext cx="309" cy="1895539"/>
          </a:xfrm>
          <a:prstGeom prst="straightConnector1">
            <a:avLst/>
          </a:prstGeom>
          <a:noFill/>
          <a:ln w="6350" cap="flat" cmpd="sng" algn="ctr">
            <a:solidFill>
              <a:srgbClr val="212121"/>
            </a:solidFill>
            <a:prstDash val="solid"/>
            <a:miter lim="800000"/>
            <a:tailEnd type="triangle"/>
          </a:ln>
          <a:effectLst/>
        </p:spPr>
      </p:cxnSp>
      <p:sp>
        <p:nvSpPr>
          <p:cNvPr id="144" name="Rectangle 143">
            <a:extLst>
              <a:ext uri="{FF2B5EF4-FFF2-40B4-BE49-F238E27FC236}">
                <a16:creationId xmlns:a16="http://schemas.microsoft.com/office/drawing/2014/main" id="{00F80085-ABF7-9BBE-0ACB-CC249D41EBB2}"/>
              </a:ext>
            </a:extLst>
          </p:cNvPr>
          <p:cNvSpPr/>
          <p:nvPr/>
        </p:nvSpPr>
        <p:spPr>
          <a:xfrm>
            <a:off x="7753068" y="332650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45" name="Rectangle 144">
            <a:extLst>
              <a:ext uri="{FF2B5EF4-FFF2-40B4-BE49-F238E27FC236}">
                <a16:creationId xmlns:a16="http://schemas.microsoft.com/office/drawing/2014/main" id="{1E412558-D3C2-FC55-85C4-E50DBFE95E8B}"/>
              </a:ext>
            </a:extLst>
          </p:cNvPr>
          <p:cNvSpPr/>
          <p:nvPr/>
        </p:nvSpPr>
        <p:spPr>
          <a:xfrm>
            <a:off x="6194861" y="3477155"/>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sp>
        <p:nvSpPr>
          <p:cNvPr id="146" name="Rectangle 145">
            <a:extLst>
              <a:ext uri="{FF2B5EF4-FFF2-40B4-BE49-F238E27FC236}">
                <a16:creationId xmlns:a16="http://schemas.microsoft.com/office/drawing/2014/main" id="{41766485-8BEE-67A8-3E1B-E47E316871D4}"/>
              </a:ext>
            </a:extLst>
          </p:cNvPr>
          <p:cNvSpPr/>
          <p:nvPr/>
        </p:nvSpPr>
        <p:spPr>
          <a:xfrm>
            <a:off x="6482426"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47" name="Table 146">
            <a:extLst>
              <a:ext uri="{FF2B5EF4-FFF2-40B4-BE49-F238E27FC236}">
                <a16:creationId xmlns:a16="http://schemas.microsoft.com/office/drawing/2014/main" id="{F1C03489-9491-938E-3802-9DA031A4AB2F}"/>
              </a:ext>
            </a:extLst>
          </p:cNvPr>
          <p:cNvGraphicFramePr>
            <a:graphicFrameLocks noGrp="1"/>
          </p:cNvGraphicFramePr>
          <p:nvPr/>
        </p:nvGraphicFramePr>
        <p:xfrm>
          <a:off x="6482426" y="349452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48" name="Straight Connector 147">
            <a:extLst>
              <a:ext uri="{FF2B5EF4-FFF2-40B4-BE49-F238E27FC236}">
                <a16:creationId xmlns:a16="http://schemas.microsoft.com/office/drawing/2014/main" id="{91E98D35-03A3-B232-38CB-F146E6EB28DC}"/>
              </a:ext>
            </a:extLst>
          </p:cNvPr>
          <p:cNvCxnSpPr/>
          <p:nvPr/>
        </p:nvCxnSpPr>
        <p:spPr>
          <a:xfrm>
            <a:off x="6473205" y="3734140"/>
            <a:ext cx="2025000" cy="3509"/>
          </a:xfrm>
          <a:prstGeom prst="line">
            <a:avLst/>
          </a:prstGeom>
          <a:noFill/>
          <a:ln w="12700" cap="flat" cmpd="sng" algn="ctr">
            <a:solidFill>
              <a:srgbClr val="212121"/>
            </a:solidFill>
            <a:prstDash val="solid"/>
            <a:miter lim="800000"/>
          </a:ln>
          <a:effectLst/>
        </p:spPr>
      </p:cxnSp>
      <p:sp>
        <p:nvSpPr>
          <p:cNvPr id="149" name="Rectangle 148">
            <a:extLst>
              <a:ext uri="{FF2B5EF4-FFF2-40B4-BE49-F238E27FC236}">
                <a16:creationId xmlns:a16="http://schemas.microsoft.com/office/drawing/2014/main" id="{CE85F9C1-5C31-0E8E-1B94-8B6D2CCA2AC4}"/>
              </a:ext>
            </a:extLst>
          </p:cNvPr>
          <p:cNvSpPr/>
          <p:nvPr/>
        </p:nvSpPr>
        <p:spPr>
          <a:xfrm>
            <a:off x="7769591"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0" name="Rectangle 149">
            <a:extLst>
              <a:ext uri="{FF2B5EF4-FFF2-40B4-BE49-F238E27FC236}">
                <a16:creationId xmlns:a16="http://schemas.microsoft.com/office/drawing/2014/main" id="{DB20EAC1-BFF0-6FDD-709F-826024D16DD8}"/>
              </a:ext>
            </a:extLst>
          </p:cNvPr>
          <p:cNvSpPr/>
          <p:nvPr/>
        </p:nvSpPr>
        <p:spPr>
          <a:xfrm>
            <a:off x="746282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1" name="Rectangle 150">
            <a:extLst>
              <a:ext uri="{FF2B5EF4-FFF2-40B4-BE49-F238E27FC236}">
                <a16:creationId xmlns:a16="http://schemas.microsoft.com/office/drawing/2014/main" id="{7E1DD807-D21C-D294-7074-310D3E7248B7}"/>
              </a:ext>
            </a:extLst>
          </p:cNvPr>
          <p:cNvSpPr/>
          <p:nvPr/>
        </p:nvSpPr>
        <p:spPr>
          <a:xfrm>
            <a:off x="71446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2" name="Rectangle 151">
            <a:extLst>
              <a:ext uri="{FF2B5EF4-FFF2-40B4-BE49-F238E27FC236}">
                <a16:creationId xmlns:a16="http://schemas.microsoft.com/office/drawing/2014/main" id="{B044C3EF-F71A-F589-4BAC-16EAED3ABC88}"/>
              </a:ext>
            </a:extLst>
          </p:cNvPr>
          <p:cNvSpPr/>
          <p:nvPr/>
        </p:nvSpPr>
        <p:spPr>
          <a:xfrm>
            <a:off x="682652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3" name="Rectangle 152">
            <a:extLst>
              <a:ext uri="{FF2B5EF4-FFF2-40B4-BE49-F238E27FC236}">
                <a16:creationId xmlns:a16="http://schemas.microsoft.com/office/drawing/2014/main" id="{85D5CCDD-49F2-B40F-66AB-8E6A8438B02F}"/>
              </a:ext>
            </a:extLst>
          </p:cNvPr>
          <p:cNvSpPr/>
          <p:nvPr/>
        </p:nvSpPr>
        <p:spPr>
          <a:xfrm>
            <a:off x="65083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54" name="Straight Arrow Connector 153">
            <a:extLst>
              <a:ext uri="{FF2B5EF4-FFF2-40B4-BE49-F238E27FC236}">
                <a16:creationId xmlns:a16="http://schemas.microsoft.com/office/drawing/2014/main" id="{CD1771E8-72C7-CB54-F5D1-FE57FA848140}"/>
              </a:ext>
            </a:extLst>
          </p:cNvPr>
          <p:cNvCxnSpPr/>
          <p:nvPr/>
        </p:nvCxnSpPr>
        <p:spPr>
          <a:xfrm flipH="1">
            <a:off x="8222774" y="1439476"/>
            <a:ext cx="3122" cy="2294664"/>
          </a:xfrm>
          <a:prstGeom prst="straightConnector1">
            <a:avLst/>
          </a:prstGeom>
          <a:noFill/>
          <a:ln w="6350" cap="flat" cmpd="sng" algn="ctr">
            <a:solidFill>
              <a:srgbClr val="212121"/>
            </a:solidFill>
            <a:prstDash val="solid"/>
            <a:miter lim="800000"/>
            <a:tailEnd type="triangle"/>
          </a:ln>
          <a:effectLst/>
        </p:spPr>
      </p:cxnSp>
      <p:sp>
        <p:nvSpPr>
          <p:cNvPr id="155" name="Rectangle 154">
            <a:extLst>
              <a:ext uri="{FF2B5EF4-FFF2-40B4-BE49-F238E27FC236}">
                <a16:creationId xmlns:a16="http://schemas.microsoft.com/office/drawing/2014/main" id="{2F28CC4D-086D-D0F2-7E5F-65065B486309}"/>
              </a:ext>
            </a:extLst>
          </p:cNvPr>
          <p:cNvSpPr/>
          <p:nvPr/>
        </p:nvSpPr>
        <p:spPr>
          <a:xfrm>
            <a:off x="8080050" y="369301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56" name="Rectangle 155">
            <a:extLst>
              <a:ext uri="{FF2B5EF4-FFF2-40B4-BE49-F238E27FC236}">
                <a16:creationId xmlns:a16="http://schemas.microsoft.com/office/drawing/2014/main" id="{045EF6E6-E5B9-7CE0-149D-4FA8B2778C55}"/>
              </a:ext>
            </a:extLst>
          </p:cNvPr>
          <p:cNvSpPr/>
          <p:nvPr/>
        </p:nvSpPr>
        <p:spPr>
          <a:xfrm>
            <a:off x="6777357"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57" name="Rectangle 156">
            <a:extLst>
              <a:ext uri="{FF2B5EF4-FFF2-40B4-BE49-F238E27FC236}">
                <a16:creationId xmlns:a16="http://schemas.microsoft.com/office/drawing/2014/main" id="{2727A7BF-FA0A-73CC-512A-4D00A562E509}"/>
              </a:ext>
            </a:extLst>
          </p:cNvPr>
          <p:cNvSpPr/>
          <p:nvPr/>
        </p:nvSpPr>
        <p:spPr>
          <a:xfrm>
            <a:off x="6495683" y="383257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58" name="Table 157">
            <a:extLst>
              <a:ext uri="{FF2B5EF4-FFF2-40B4-BE49-F238E27FC236}">
                <a16:creationId xmlns:a16="http://schemas.microsoft.com/office/drawing/2014/main" id="{16190FE1-9E53-CBB7-8374-D29695FE8F40}"/>
              </a:ext>
            </a:extLst>
          </p:cNvPr>
          <p:cNvGraphicFramePr>
            <a:graphicFrameLocks noGrp="1"/>
          </p:cNvGraphicFramePr>
          <p:nvPr/>
        </p:nvGraphicFramePr>
        <p:xfrm>
          <a:off x="6809404" y="385101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59" name="Straight Connector 158">
            <a:extLst>
              <a:ext uri="{FF2B5EF4-FFF2-40B4-BE49-F238E27FC236}">
                <a16:creationId xmlns:a16="http://schemas.microsoft.com/office/drawing/2014/main" id="{8EE9C4AD-E92C-7305-E5F2-FE1BE45DDF51}"/>
              </a:ext>
            </a:extLst>
          </p:cNvPr>
          <p:cNvCxnSpPr/>
          <p:nvPr/>
        </p:nvCxnSpPr>
        <p:spPr>
          <a:xfrm>
            <a:off x="6834060" y="4078933"/>
            <a:ext cx="1647000" cy="3509"/>
          </a:xfrm>
          <a:prstGeom prst="line">
            <a:avLst/>
          </a:prstGeom>
          <a:noFill/>
          <a:ln w="12700" cap="flat" cmpd="sng" algn="ctr">
            <a:solidFill>
              <a:srgbClr val="212121"/>
            </a:solidFill>
            <a:prstDash val="solid"/>
            <a:miter lim="800000"/>
          </a:ln>
          <a:effectLst/>
        </p:spPr>
      </p:cxnSp>
      <p:sp>
        <p:nvSpPr>
          <p:cNvPr id="160" name="Rectangle 159">
            <a:extLst>
              <a:ext uri="{FF2B5EF4-FFF2-40B4-BE49-F238E27FC236}">
                <a16:creationId xmlns:a16="http://schemas.microsoft.com/office/drawing/2014/main" id="{14F52255-C063-D7FC-3CF0-8CEC02222A77}"/>
              </a:ext>
            </a:extLst>
          </p:cNvPr>
          <p:cNvSpPr/>
          <p:nvPr/>
        </p:nvSpPr>
        <p:spPr>
          <a:xfrm>
            <a:off x="7775950"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61" name="Rectangle 160">
            <a:extLst>
              <a:ext uri="{FF2B5EF4-FFF2-40B4-BE49-F238E27FC236}">
                <a16:creationId xmlns:a16="http://schemas.microsoft.com/office/drawing/2014/main" id="{C9A87926-3965-0869-7826-BFF3F5FD5DB8}"/>
              </a:ext>
            </a:extLst>
          </p:cNvPr>
          <p:cNvSpPr/>
          <p:nvPr/>
        </p:nvSpPr>
        <p:spPr>
          <a:xfrm>
            <a:off x="7471753"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2" name="Rectangle 161">
            <a:extLst>
              <a:ext uri="{FF2B5EF4-FFF2-40B4-BE49-F238E27FC236}">
                <a16:creationId xmlns:a16="http://schemas.microsoft.com/office/drawing/2014/main" id="{E2AE62BE-C206-EC9B-2E2A-E032BD181392}"/>
              </a:ext>
            </a:extLst>
          </p:cNvPr>
          <p:cNvSpPr/>
          <p:nvPr/>
        </p:nvSpPr>
        <p:spPr>
          <a:xfrm>
            <a:off x="7140822"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63" name="Rectangle 162">
            <a:extLst>
              <a:ext uri="{FF2B5EF4-FFF2-40B4-BE49-F238E27FC236}">
                <a16:creationId xmlns:a16="http://schemas.microsoft.com/office/drawing/2014/main" id="{58DC4CBD-24E2-D6B4-FBE1-0DF8BFDD3D03}"/>
              </a:ext>
            </a:extLst>
          </p:cNvPr>
          <p:cNvSpPr/>
          <p:nvPr/>
        </p:nvSpPr>
        <p:spPr>
          <a:xfrm>
            <a:off x="6836183"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4" name="Rectangle 163">
            <a:extLst>
              <a:ext uri="{FF2B5EF4-FFF2-40B4-BE49-F238E27FC236}">
                <a16:creationId xmlns:a16="http://schemas.microsoft.com/office/drawing/2014/main" id="{8E89B437-D8B7-46E8-9953-B01005EDFDA1}"/>
              </a:ext>
            </a:extLst>
          </p:cNvPr>
          <p:cNvSpPr/>
          <p:nvPr/>
        </p:nvSpPr>
        <p:spPr>
          <a:xfrm>
            <a:off x="8080148" y="4055024"/>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65" name="TextBox 164">
            <a:extLst>
              <a:ext uri="{FF2B5EF4-FFF2-40B4-BE49-F238E27FC236}">
                <a16:creationId xmlns:a16="http://schemas.microsoft.com/office/drawing/2014/main" id="{FCAFA418-F89B-4A2D-57F9-BD6CF4472F1B}"/>
              </a:ext>
            </a:extLst>
          </p:cNvPr>
          <p:cNvSpPr txBox="1"/>
          <p:nvPr/>
        </p:nvSpPr>
        <p:spPr>
          <a:xfrm>
            <a:off x="525313" y="3985774"/>
            <a:ext cx="5509650" cy="923330"/>
          </a:xfrm>
          <a:prstGeom prst="rect">
            <a:avLst/>
          </a:prstGeom>
          <a:noFill/>
        </p:spPr>
        <p:txBody>
          <a:bodyPr wrap="none" rtlCol="0">
            <a:spAutoFit/>
          </a:bodyPr>
          <a:lstStyle/>
          <a:p>
            <a:pPr>
              <a:buClrTx/>
              <a:buFontTx/>
              <a:buNone/>
            </a:pPr>
            <a:r>
              <a:rPr lang="en-US" sz="1350" b="1" kern="1200" dirty="0">
                <a:solidFill>
                  <a:srgbClr val="673BBA"/>
                </a:solidFill>
                <a:latin typeface="Cambria" panose="02040503050406030204" pitchFamily="18" charset="0"/>
                <a:ea typeface="Cambria" panose="02040503050406030204" pitchFamily="18" charset="0"/>
                <a:cs typeface="+mn-cs"/>
              </a:rPr>
              <a:t>Remainder (CRC)= 1011</a:t>
            </a:r>
          </a:p>
          <a:p>
            <a:pPr>
              <a:buClrTx/>
              <a:buFontTx/>
              <a:buNone/>
            </a:pPr>
            <a:r>
              <a:rPr lang="en-US" sz="1350" i="1" kern="1200" dirty="0">
                <a:solidFill>
                  <a:srgbClr val="212121"/>
                </a:solidFill>
                <a:latin typeface="Cambria" panose="02040503050406030204" pitchFamily="18" charset="0"/>
                <a:ea typeface="Cambria" panose="02040503050406030204" pitchFamily="18" charset="0"/>
                <a:cs typeface="+mn-cs"/>
              </a:rPr>
              <a:t>Now, at the receiver end</a:t>
            </a:r>
            <a:r>
              <a:rPr lang="en-US" sz="1350" i="1" kern="1200" dirty="0">
                <a:solidFill>
                  <a:srgbClr val="673BBA"/>
                </a:solidFill>
                <a:latin typeface="Cambria" panose="02040503050406030204" pitchFamily="18" charset="0"/>
                <a:ea typeface="Cambria" panose="02040503050406030204" pitchFamily="18" charset="0"/>
                <a:cs typeface="+mn-cs"/>
              </a:rPr>
              <a:t>, Remainder = 1011 </a:t>
            </a:r>
            <a:r>
              <a:rPr lang="en-US" sz="1350" i="1" kern="1200" dirty="0">
                <a:solidFill>
                  <a:srgbClr val="212121"/>
                </a:solidFill>
                <a:latin typeface="Cambria" panose="02040503050406030204" pitchFamily="18" charset="0"/>
                <a:ea typeface="Cambria" panose="02040503050406030204" pitchFamily="18" charset="0"/>
                <a:cs typeface="+mn-cs"/>
              </a:rPr>
              <a:t>is appended to Data=1101101</a:t>
            </a:r>
          </a:p>
          <a:p>
            <a:pPr>
              <a:buClrTx/>
              <a:buFontTx/>
              <a:buNone/>
            </a:pPr>
            <a:r>
              <a:rPr lang="en-US" sz="1350" i="1" kern="1200" dirty="0">
                <a:solidFill>
                  <a:srgbClr val="212121"/>
                </a:solidFill>
                <a:latin typeface="Cambria" panose="02040503050406030204" pitchFamily="18" charset="0"/>
                <a:ea typeface="Cambria" panose="02040503050406030204" pitchFamily="18" charset="0"/>
                <a:cs typeface="+mn-cs"/>
              </a:rPr>
              <a:t>Therefore, Transmitter will send Data=</a:t>
            </a:r>
            <a:r>
              <a:rPr lang="en-US" sz="1350" i="1" kern="1200" dirty="0">
                <a:solidFill>
                  <a:srgbClr val="002060"/>
                </a:solidFill>
                <a:latin typeface="Cambria" panose="02040503050406030204" pitchFamily="18" charset="0"/>
                <a:ea typeface="Cambria" panose="02040503050406030204" pitchFamily="18" charset="0"/>
                <a:cs typeface="+mn-cs"/>
              </a:rPr>
              <a:t>1101101</a:t>
            </a:r>
            <a:r>
              <a:rPr lang="en-US" sz="1350" i="1" kern="1200" dirty="0">
                <a:solidFill>
                  <a:srgbClr val="B84742">
                    <a:lumMod val="50000"/>
                  </a:srgbClr>
                </a:solidFill>
                <a:latin typeface="Cambria" panose="02040503050406030204" pitchFamily="18" charset="0"/>
                <a:ea typeface="Cambria" panose="02040503050406030204" pitchFamily="18" charset="0"/>
                <a:cs typeface="+mn-cs"/>
              </a:rPr>
              <a:t>1011</a:t>
            </a:r>
            <a:endParaRPr lang="en-IN" sz="1350" i="1" kern="1200" dirty="0">
              <a:solidFill>
                <a:srgbClr val="B84742">
                  <a:lumMod val="50000"/>
                </a:srgbClr>
              </a:solidFill>
              <a:latin typeface="Cambria" panose="02040503050406030204" pitchFamily="18" charset="0"/>
              <a:ea typeface="Cambria" panose="02040503050406030204" pitchFamily="18" charset="0"/>
              <a:cs typeface="+mn-cs"/>
            </a:endParaRPr>
          </a:p>
          <a:p>
            <a:pPr>
              <a:buClrTx/>
              <a:buFontTx/>
              <a:buNone/>
            </a:pPr>
            <a:endParaRPr lang="en-IN" sz="1350" i="1" kern="1200" dirty="0">
              <a:solidFill>
                <a:srgbClr val="B84742">
                  <a:lumMod val="50000"/>
                </a:srgbClr>
              </a:solidFill>
              <a:latin typeface="Roboto Condensed"/>
              <a:ea typeface="+mn-ea"/>
              <a:cs typeface="+mn-cs"/>
            </a:endParaRPr>
          </a:p>
        </p:txBody>
      </p:sp>
      <p:sp>
        <p:nvSpPr>
          <p:cNvPr id="166" name="Rectangle 165">
            <a:extLst>
              <a:ext uri="{FF2B5EF4-FFF2-40B4-BE49-F238E27FC236}">
                <a16:creationId xmlns:a16="http://schemas.microsoft.com/office/drawing/2014/main" id="{A96008B3-A78A-9C07-BA35-E36CD220C93A}"/>
              </a:ext>
            </a:extLst>
          </p:cNvPr>
          <p:cNvSpPr/>
          <p:nvPr/>
        </p:nvSpPr>
        <p:spPr>
          <a:xfrm>
            <a:off x="176586" y="736264"/>
            <a:ext cx="3665258" cy="1246495"/>
          </a:xfrm>
          <a:prstGeom prst="rect">
            <a:avLst/>
          </a:prstGeom>
        </p:spPr>
        <p:txBody>
          <a:bodyPr wrap="square">
            <a:spAutoFit/>
          </a:bodyPr>
          <a:lstStyle/>
          <a:p>
            <a:pPr>
              <a:buClrTx/>
              <a:buFontTx/>
              <a:buNone/>
            </a:pPr>
            <a:r>
              <a:rPr lang="en-US" sz="1500" u="sng" kern="1200" dirty="0">
                <a:solidFill>
                  <a:srgbClr val="673BBA"/>
                </a:solidFill>
                <a:latin typeface="Cambria" panose="02040503050406030204" pitchFamily="18" charset="0"/>
                <a:ea typeface="Cambria" panose="02040503050406030204" pitchFamily="18" charset="0"/>
                <a:cs typeface="+mn-cs"/>
              </a:rPr>
              <a:t>Given: </a:t>
            </a:r>
            <a:r>
              <a:rPr lang="en-US" sz="1500" kern="1200" dirty="0">
                <a:solidFill>
                  <a:srgbClr val="212121"/>
                </a:solidFill>
                <a:latin typeface="Cambria" panose="02040503050406030204" pitchFamily="18" charset="0"/>
                <a:ea typeface="Cambria" panose="02040503050406030204" pitchFamily="18" charset="0"/>
                <a:cs typeface="+mn-cs"/>
              </a:rPr>
              <a:t>Data=1101101</a:t>
            </a:r>
            <a:endParaRPr lang="en-IN" sz="1500" kern="1200" dirty="0">
              <a:solidFill>
                <a:srgbClr val="212121"/>
              </a:solidFill>
              <a:latin typeface="Cambria" panose="02040503050406030204" pitchFamily="18" charset="0"/>
              <a:ea typeface="Cambria" panose="02040503050406030204" pitchFamily="18" charset="0"/>
              <a:cs typeface="+mn-cs"/>
            </a:endParaRP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            Divisor=10101 = X</a:t>
            </a:r>
            <a:r>
              <a:rPr lang="en-US" sz="1500" kern="1200" baseline="30000" dirty="0">
                <a:solidFill>
                  <a:srgbClr val="212121"/>
                </a:solidFill>
                <a:latin typeface="Cambria" panose="02040503050406030204" pitchFamily="18" charset="0"/>
                <a:ea typeface="Cambria" panose="02040503050406030204" pitchFamily="18" charset="0"/>
                <a:cs typeface="+mn-cs"/>
              </a:rPr>
              <a:t>4</a:t>
            </a:r>
            <a:r>
              <a:rPr lang="en-US" sz="1500" kern="1200" dirty="0">
                <a:solidFill>
                  <a:srgbClr val="212121"/>
                </a:solidFill>
                <a:latin typeface="Cambria" panose="02040503050406030204" pitchFamily="18" charset="0"/>
                <a:ea typeface="Cambria" panose="02040503050406030204" pitchFamily="18" charset="0"/>
                <a:cs typeface="+mn-cs"/>
              </a:rPr>
              <a:t> + X</a:t>
            </a:r>
            <a:r>
              <a:rPr lang="en-US" sz="1500" kern="1200" baseline="30000" dirty="0">
                <a:solidFill>
                  <a:srgbClr val="212121"/>
                </a:solidFill>
                <a:latin typeface="Cambria" panose="02040503050406030204" pitchFamily="18" charset="0"/>
                <a:ea typeface="Cambria" panose="02040503050406030204" pitchFamily="18" charset="0"/>
                <a:cs typeface="+mn-cs"/>
              </a:rPr>
              <a:t>2</a:t>
            </a:r>
            <a:r>
              <a:rPr lang="en-US" sz="1500" kern="1200" dirty="0">
                <a:solidFill>
                  <a:srgbClr val="212121"/>
                </a:solidFill>
                <a:latin typeface="Cambria" panose="02040503050406030204" pitchFamily="18" charset="0"/>
                <a:ea typeface="Cambria" panose="02040503050406030204" pitchFamily="18" charset="0"/>
                <a:cs typeface="+mn-cs"/>
              </a:rPr>
              <a:t> + 1</a:t>
            </a: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Dividend (</a:t>
            </a:r>
            <a:r>
              <a:rPr lang="en-US" sz="1500" kern="1200" dirty="0" err="1">
                <a:solidFill>
                  <a:srgbClr val="212121"/>
                </a:solidFill>
                <a:latin typeface="Cambria" panose="02040503050406030204" pitchFamily="18" charset="0"/>
                <a:ea typeface="Cambria" panose="02040503050406030204" pitchFamily="18" charset="0"/>
                <a:cs typeface="+mn-cs"/>
              </a:rPr>
              <a:t>data+n-bit</a:t>
            </a:r>
            <a:r>
              <a:rPr lang="en-US" sz="1500" kern="1200" dirty="0">
                <a:solidFill>
                  <a:srgbClr val="212121"/>
                </a:solidFill>
                <a:latin typeface="Cambria" panose="02040503050406030204" pitchFamily="18" charset="0"/>
                <a:ea typeface="Cambria" panose="02040503050406030204" pitchFamily="18" charset="0"/>
                <a:cs typeface="+mn-cs"/>
              </a:rPr>
              <a:t>(0)) = 1101101</a:t>
            </a:r>
            <a:r>
              <a:rPr lang="en-US" sz="1500" b="1" kern="1200" dirty="0">
                <a:solidFill>
                  <a:srgbClr val="212121"/>
                </a:solidFill>
                <a:latin typeface="Cambria" panose="02040503050406030204" pitchFamily="18" charset="0"/>
                <a:ea typeface="Cambria" panose="02040503050406030204" pitchFamily="18" charset="0"/>
                <a:cs typeface="+mn-cs"/>
              </a:rPr>
              <a:t>0000</a:t>
            </a:r>
          </a:p>
          <a:p>
            <a:pPr>
              <a:buClrTx/>
              <a:buFontTx/>
              <a:buNone/>
            </a:pPr>
            <a:r>
              <a:rPr lang="en-US" sz="1500" i="1" kern="1200" dirty="0">
                <a:solidFill>
                  <a:srgbClr val="212121"/>
                </a:solidFill>
                <a:latin typeface="Cambria" panose="02040503050406030204" pitchFamily="18" charset="0"/>
                <a:ea typeface="Cambria" panose="02040503050406030204" pitchFamily="18" charset="0"/>
                <a:cs typeface="+mn-cs"/>
              </a:rPr>
              <a:t>n-bit-&gt;appending ‘0’-bit n times, where n is 1-bit less than divisor</a:t>
            </a:r>
          </a:p>
        </p:txBody>
      </p:sp>
      <p:pic>
        <p:nvPicPr>
          <p:cNvPr id="2" name="Picture 1">
            <a:extLst>
              <a:ext uri="{FF2B5EF4-FFF2-40B4-BE49-F238E27FC236}">
                <a16:creationId xmlns:a16="http://schemas.microsoft.com/office/drawing/2014/main" id="{1802F21E-DB82-0B32-C27C-2DF9EDAE435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9471465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 Example (Receiver)</a:t>
            </a:r>
          </a:p>
        </p:txBody>
      </p:sp>
      <p:graphicFrame>
        <p:nvGraphicFramePr>
          <p:cNvPr id="86" name="Content Placeholder 3">
            <a:extLst>
              <a:ext uri="{FF2B5EF4-FFF2-40B4-BE49-F238E27FC236}">
                <a16:creationId xmlns:a16="http://schemas.microsoft.com/office/drawing/2014/main" id="{F93E6EB8-F42E-3EB6-72B4-9871496F239C}"/>
              </a:ext>
            </a:extLst>
          </p:cNvPr>
          <p:cNvGraphicFramePr>
            <a:graphicFrameLocks/>
          </p:cNvGraphicFramePr>
          <p:nvPr/>
        </p:nvGraphicFramePr>
        <p:xfrm>
          <a:off x="4912202" y="1170344"/>
          <a:ext cx="3468223"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gridCol w="315293">
                  <a:extLst>
                    <a:ext uri="{9D8B030D-6E8A-4147-A177-3AD203B41FA5}">
                      <a16:colId xmlns:a16="http://schemas.microsoft.com/office/drawing/2014/main" val="20005"/>
                    </a:ext>
                  </a:extLst>
                </a:gridCol>
                <a:gridCol w="315293">
                  <a:extLst>
                    <a:ext uri="{9D8B030D-6E8A-4147-A177-3AD203B41FA5}">
                      <a16:colId xmlns:a16="http://schemas.microsoft.com/office/drawing/2014/main" val="20006"/>
                    </a:ext>
                  </a:extLst>
                </a:gridCol>
                <a:gridCol w="315293">
                  <a:extLst>
                    <a:ext uri="{9D8B030D-6E8A-4147-A177-3AD203B41FA5}">
                      <a16:colId xmlns:a16="http://schemas.microsoft.com/office/drawing/2014/main" val="20007"/>
                    </a:ext>
                  </a:extLst>
                </a:gridCol>
                <a:gridCol w="315293">
                  <a:extLst>
                    <a:ext uri="{9D8B030D-6E8A-4147-A177-3AD203B41FA5}">
                      <a16:colId xmlns:a16="http://schemas.microsoft.com/office/drawing/2014/main" val="20008"/>
                    </a:ext>
                  </a:extLst>
                </a:gridCol>
                <a:gridCol w="315293">
                  <a:extLst>
                    <a:ext uri="{9D8B030D-6E8A-4147-A177-3AD203B41FA5}">
                      <a16:colId xmlns:a16="http://schemas.microsoft.com/office/drawing/2014/main" val="20009"/>
                    </a:ext>
                  </a:extLst>
                </a:gridCol>
                <a:gridCol w="315293">
                  <a:extLst>
                    <a:ext uri="{9D8B030D-6E8A-4147-A177-3AD203B41FA5}">
                      <a16:colId xmlns:a16="http://schemas.microsoft.com/office/drawing/2014/main" val="20010"/>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bl>
          </a:graphicData>
        </a:graphic>
      </p:graphicFrame>
      <p:cxnSp>
        <p:nvCxnSpPr>
          <p:cNvPr id="87" name="Elbow Connector 5">
            <a:extLst>
              <a:ext uri="{FF2B5EF4-FFF2-40B4-BE49-F238E27FC236}">
                <a16:creationId xmlns:a16="http://schemas.microsoft.com/office/drawing/2014/main" id="{3E213CD5-00DB-6C05-DA26-9F68734858A6}"/>
              </a:ext>
            </a:extLst>
          </p:cNvPr>
          <p:cNvCxnSpPr/>
          <p:nvPr/>
        </p:nvCxnSpPr>
        <p:spPr>
          <a:xfrm flipV="1">
            <a:off x="3944713" y="1122830"/>
            <a:ext cx="4656362" cy="582930"/>
          </a:xfrm>
          <a:prstGeom prst="bentConnector3">
            <a:avLst>
              <a:gd name="adj1" fmla="val 15389"/>
            </a:avLst>
          </a:prstGeom>
          <a:noFill/>
          <a:ln w="6350" cap="flat" cmpd="sng" algn="ctr">
            <a:solidFill>
              <a:srgbClr val="909090"/>
            </a:solidFill>
            <a:prstDash val="solid"/>
            <a:miter lim="800000"/>
          </a:ln>
          <a:effectLst/>
        </p:spPr>
      </p:cxnSp>
      <p:sp>
        <p:nvSpPr>
          <p:cNvPr id="88" name="TextBox 87">
            <a:extLst>
              <a:ext uri="{FF2B5EF4-FFF2-40B4-BE49-F238E27FC236}">
                <a16:creationId xmlns:a16="http://schemas.microsoft.com/office/drawing/2014/main" id="{6296AA71-8BAF-7254-1A37-0D2552833107}"/>
              </a:ext>
            </a:extLst>
          </p:cNvPr>
          <p:cNvSpPr txBox="1"/>
          <p:nvPr/>
        </p:nvSpPr>
        <p:spPr>
          <a:xfrm>
            <a:off x="3944713" y="1256633"/>
            <a:ext cx="609462"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10101</a:t>
            </a:r>
            <a:endParaRPr lang="en-IN" sz="1350" kern="1200" dirty="0">
              <a:solidFill>
                <a:srgbClr val="212121"/>
              </a:solidFill>
              <a:latin typeface="Roboto Condensed"/>
              <a:ea typeface="+mn-ea"/>
              <a:cs typeface="+mn-cs"/>
            </a:endParaRPr>
          </a:p>
        </p:txBody>
      </p:sp>
      <p:sp>
        <p:nvSpPr>
          <p:cNvPr id="89" name="TextBox 88">
            <a:extLst>
              <a:ext uri="{FF2B5EF4-FFF2-40B4-BE49-F238E27FC236}">
                <a16:creationId xmlns:a16="http://schemas.microsoft.com/office/drawing/2014/main" id="{1E403B0C-FF36-9437-AE67-7208F4440345}"/>
              </a:ext>
            </a:extLst>
          </p:cNvPr>
          <p:cNvSpPr txBox="1"/>
          <p:nvPr/>
        </p:nvSpPr>
        <p:spPr>
          <a:xfrm>
            <a:off x="4962629" y="849609"/>
            <a:ext cx="259872" cy="300082"/>
          </a:xfrm>
          <a:prstGeom prst="rect">
            <a:avLst/>
          </a:prstGeom>
          <a:noFill/>
        </p:spPr>
        <p:txBody>
          <a:bodyPr wrap="square" rtlCol="0">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90" name="Table 89">
            <a:extLst>
              <a:ext uri="{FF2B5EF4-FFF2-40B4-BE49-F238E27FC236}">
                <a16:creationId xmlns:a16="http://schemas.microsoft.com/office/drawing/2014/main" id="{018D060F-1E55-546C-A559-3C497FDBCEB7}"/>
              </a:ext>
            </a:extLst>
          </p:cNvPr>
          <p:cNvGraphicFramePr>
            <a:graphicFrameLocks noGrp="1"/>
          </p:cNvGraphicFramePr>
          <p:nvPr/>
        </p:nvGraphicFramePr>
        <p:xfrm>
          <a:off x="4912202" y="1444664"/>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91" name="Rectangle 90">
            <a:extLst>
              <a:ext uri="{FF2B5EF4-FFF2-40B4-BE49-F238E27FC236}">
                <a16:creationId xmlns:a16="http://schemas.microsoft.com/office/drawing/2014/main" id="{3A368064-1EB4-E7CA-40A9-6DDC6361BFAB}"/>
              </a:ext>
            </a:extLst>
          </p:cNvPr>
          <p:cNvSpPr/>
          <p:nvPr/>
        </p:nvSpPr>
        <p:spPr>
          <a:xfrm>
            <a:off x="4601780" y="1444663"/>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92" name="Straight Connector 91">
            <a:extLst>
              <a:ext uri="{FF2B5EF4-FFF2-40B4-BE49-F238E27FC236}">
                <a16:creationId xmlns:a16="http://schemas.microsoft.com/office/drawing/2014/main" id="{2EA99331-2025-9859-2D80-0E228985FCF8}"/>
              </a:ext>
            </a:extLst>
          </p:cNvPr>
          <p:cNvCxnSpPr/>
          <p:nvPr/>
        </p:nvCxnSpPr>
        <p:spPr>
          <a:xfrm flipV="1">
            <a:off x="4674870" y="1705760"/>
            <a:ext cx="3823335" cy="15568"/>
          </a:xfrm>
          <a:prstGeom prst="line">
            <a:avLst/>
          </a:prstGeom>
          <a:noFill/>
          <a:ln w="12700" cap="flat" cmpd="sng" algn="ctr">
            <a:solidFill>
              <a:srgbClr val="212121"/>
            </a:solidFill>
            <a:prstDash val="solid"/>
            <a:miter lim="800000"/>
          </a:ln>
          <a:effectLst/>
        </p:spPr>
      </p:cxnSp>
      <p:sp>
        <p:nvSpPr>
          <p:cNvPr id="93" name="Rectangle 92">
            <a:extLst>
              <a:ext uri="{FF2B5EF4-FFF2-40B4-BE49-F238E27FC236}">
                <a16:creationId xmlns:a16="http://schemas.microsoft.com/office/drawing/2014/main" id="{B709846D-3170-E67A-4C21-F506034C8B6A}"/>
              </a:ext>
            </a:extLst>
          </p:cNvPr>
          <p:cNvSpPr/>
          <p:nvPr/>
        </p:nvSpPr>
        <p:spPr>
          <a:xfrm>
            <a:off x="4926402" y="1706788"/>
            <a:ext cx="269626" cy="300082"/>
          </a:xfrm>
          <a:prstGeom prst="rect">
            <a:avLst/>
          </a:prstGeom>
        </p:spPr>
        <p:txBody>
          <a:bodyPr wrap="none">
            <a:spAutoFit/>
          </a:bodyPr>
          <a:lstStyle/>
          <a:p>
            <a:pPr algn="ctr">
              <a:buClrTx/>
              <a:buFontTx/>
              <a:buNone/>
            </a:pPr>
            <a:r>
              <a:rPr lang="en-US" sz="1350" kern="120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94" name="Rectangle 93">
            <a:extLst>
              <a:ext uri="{FF2B5EF4-FFF2-40B4-BE49-F238E27FC236}">
                <a16:creationId xmlns:a16="http://schemas.microsoft.com/office/drawing/2014/main" id="{82342DB4-3794-ADED-508F-888F7C625464}"/>
              </a:ext>
            </a:extLst>
          </p:cNvPr>
          <p:cNvSpPr/>
          <p:nvPr/>
        </p:nvSpPr>
        <p:spPr>
          <a:xfrm>
            <a:off x="524294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5" name="Rectangle 94">
            <a:extLst>
              <a:ext uri="{FF2B5EF4-FFF2-40B4-BE49-F238E27FC236}">
                <a16:creationId xmlns:a16="http://schemas.microsoft.com/office/drawing/2014/main" id="{A476A880-FFF7-070B-EDFA-06201C2BC0BC}"/>
              </a:ext>
            </a:extLst>
          </p:cNvPr>
          <p:cNvSpPr/>
          <p:nvPr/>
        </p:nvSpPr>
        <p:spPr>
          <a:xfrm>
            <a:off x="555948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6" name="Rectangle 95">
            <a:extLst>
              <a:ext uri="{FF2B5EF4-FFF2-40B4-BE49-F238E27FC236}">
                <a16:creationId xmlns:a16="http://schemas.microsoft.com/office/drawing/2014/main" id="{E3714923-1BB7-4A10-D93F-D401360D2011}"/>
              </a:ext>
            </a:extLst>
          </p:cNvPr>
          <p:cNvSpPr/>
          <p:nvPr/>
        </p:nvSpPr>
        <p:spPr>
          <a:xfrm>
            <a:off x="5876024"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7" name="Rectangle 96">
            <a:extLst>
              <a:ext uri="{FF2B5EF4-FFF2-40B4-BE49-F238E27FC236}">
                <a16:creationId xmlns:a16="http://schemas.microsoft.com/office/drawing/2014/main" id="{818C2CE2-1014-6C30-6F8D-1ABAD5E9E879}"/>
              </a:ext>
            </a:extLst>
          </p:cNvPr>
          <p:cNvSpPr/>
          <p:nvPr/>
        </p:nvSpPr>
        <p:spPr>
          <a:xfrm>
            <a:off x="619256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98" name="Straight Arrow Connector 97">
            <a:extLst>
              <a:ext uri="{FF2B5EF4-FFF2-40B4-BE49-F238E27FC236}">
                <a16:creationId xmlns:a16="http://schemas.microsoft.com/office/drawing/2014/main" id="{FBA94EC1-7736-34CC-9CBE-9C160A5EA7F9}"/>
              </a:ext>
            </a:extLst>
          </p:cNvPr>
          <p:cNvCxnSpPr/>
          <p:nvPr/>
        </p:nvCxnSpPr>
        <p:spPr>
          <a:xfrm>
            <a:off x="6646311" y="1444664"/>
            <a:ext cx="0" cy="274320"/>
          </a:xfrm>
          <a:prstGeom prst="straightConnector1">
            <a:avLst/>
          </a:prstGeom>
          <a:noFill/>
          <a:ln w="6350" cap="flat" cmpd="sng" algn="ctr">
            <a:solidFill>
              <a:srgbClr val="212121"/>
            </a:solidFill>
            <a:prstDash val="solid"/>
            <a:miter lim="800000"/>
            <a:tailEnd type="triangle"/>
          </a:ln>
          <a:effectLst/>
        </p:spPr>
      </p:cxnSp>
      <p:sp>
        <p:nvSpPr>
          <p:cNvPr id="99" name="Rectangle 98">
            <a:extLst>
              <a:ext uri="{FF2B5EF4-FFF2-40B4-BE49-F238E27FC236}">
                <a16:creationId xmlns:a16="http://schemas.microsoft.com/office/drawing/2014/main" id="{90C04491-26A1-FCF2-D792-58020D03C6B5}"/>
              </a:ext>
            </a:extLst>
          </p:cNvPr>
          <p:cNvSpPr/>
          <p:nvPr/>
        </p:nvSpPr>
        <p:spPr>
          <a:xfrm>
            <a:off x="6509103" y="17057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0" name="Rectangle 99">
            <a:extLst>
              <a:ext uri="{FF2B5EF4-FFF2-40B4-BE49-F238E27FC236}">
                <a16:creationId xmlns:a16="http://schemas.microsoft.com/office/drawing/2014/main" id="{C2A1086D-3210-AC14-6F20-029EEDAEB9FE}"/>
              </a:ext>
            </a:extLst>
          </p:cNvPr>
          <p:cNvSpPr/>
          <p:nvPr/>
        </p:nvSpPr>
        <p:spPr>
          <a:xfrm>
            <a:off x="5295093"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01" name="Rectangle 100">
            <a:extLst>
              <a:ext uri="{FF2B5EF4-FFF2-40B4-BE49-F238E27FC236}">
                <a16:creationId xmlns:a16="http://schemas.microsoft.com/office/drawing/2014/main" id="{BEAB63C1-5610-2A8D-58F4-88CEE256C13F}"/>
              </a:ext>
            </a:extLst>
          </p:cNvPr>
          <p:cNvSpPr/>
          <p:nvPr/>
        </p:nvSpPr>
        <p:spPr>
          <a:xfrm>
            <a:off x="4899115" y="189200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02" name="Straight Connector 101">
            <a:extLst>
              <a:ext uri="{FF2B5EF4-FFF2-40B4-BE49-F238E27FC236}">
                <a16:creationId xmlns:a16="http://schemas.microsoft.com/office/drawing/2014/main" id="{ABF16F7D-947E-1F56-A1EA-3C4990BBA2AD}"/>
              </a:ext>
            </a:extLst>
          </p:cNvPr>
          <p:cNvCxnSpPr/>
          <p:nvPr/>
        </p:nvCxnSpPr>
        <p:spPr>
          <a:xfrm flipV="1">
            <a:off x="5222500" y="2131696"/>
            <a:ext cx="3258560" cy="5891"/>
          </a:xfrm>
          <a:prstGeom prst="line">
            <a:avLst/>
          </a:prstGeom>
          <a:noFill/>
          <a:ln w="12700" cap="flat" cmpd="sng" algn="ctr">
            <a:solidFill>
              <a:srgbClr val="212121"/>
            </a:solidFill>
            <a:prstDash val="solid"/>
            <a:miter lim="800000"/>
          </a:ln>
          <a:effectLst/>
        </p:spPr>
      </p:cxnSp>
      <p:sp>
        <p:nvSpPr>
          <p:cNvPr id="103" name="Rectangle 102">
            <a:extLst>
              <a:ext uri="{FF2B5EF4-FFF2-40B4-BE49-F238E27FC236}">
                <a16:creationId xmlns:a16="http://schemas.microsoft.com/office/drawing/2014/main" id="{9F51AB1E-D7D0-37AF-A177-140EDBDEE417}"/>
              </a:ext>
            </a:extLst>
          </p:cNvPr>
          <p:cNvSpPr/>
          <p:nvPr/>
        </p:nvSpPr>
        <p:spPr>
          <a:xfrm>
            <a:off x="524294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4" name="Rectangle 103">
            <a:extLst>
              <a:ext uri="{FF2B5EF4-FFF2-40B4-BE49-F238E27FC236}">
                <a16:creationId xmlns:a16="http://schemas.microsoft.com/office/drawing/2014/main" id="{2988B089-E465-5E60-77E3-8A377CD6EC85}"/>
              </a:ext>
            </a:extLst>
          </p:cNvPr>
          <p:cNvSpPr/>
          <p:nvPr/>
        </p:nvSpPr>
        <p:spPr>
          <a:xfrm>
            <a:off x="555948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5" name="Rectangle 104">
            <a:extLst>
              <a:ext uri="{FF2B5EF4-FFF2-40B4-BE49-F238E27FC236}">
                <a16:creationId xmlns:a16="http://schemas.microsoft.com/office/drawing/2014/main" id="{6B4817A9-4A51-EC9A-33BE-F08C2190C509}"/>
              </a:ext>
            </a:extLst>
          </p:cNvPr>
          <p:cNvSpPr/>
          <p:nvPr/>
        </p:nvSpPr>
        <p:spPr>
          <a:xfrm>
            <a:off x="5876024"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6" name="Rectangle 105">
            <a:extLst>
              <a:ext uri="{FF2B5EF4-FFF2-40B4-BE49-F238E27FC236}">
                <a16:creationId xmlns:a16="http://schemas.microsoft.com/office/drawing/2014/main" id="{711F7646-4DE0-91F6-D84D-09FA0281C508}"/>
              </a:ext>
            </a:extLst>
          </p:cNvPr>
          <p:cNvSpPr/>
          <p:nvPr/>
        </p:nvSpPr>
        <p:spPr>
          <a:xfrm>
            <a:off x="619256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7" name="Rectangle 106">
            <a:extLst>
              <a:ext uri="{FF2B5EF4-FFF2-40B4-BE49-F238E27FC236}">
                <a16:creationId xmlns:a16="http://schemas.microsoft.com/office/drawing/2014/main" id="{AA85D9C1-B2C6-944E-2EE5-84B3FD8358F0}"/>
              </a:ext>
            </a:extLst>
          </p:cNvPr>
          <p:cNvSpPr/>
          <p:nvPr/>
        </p:nvSpPr>
        <p:spPr>
          <a:xfrm>
            <a:off x="6509103" y="212023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8" name="Rectangle 107">
            <a:extLst>
              <a:ext uri="{FF2B5EF4-FFF2-40B4-BE49-F238E27FC236}">
                <a16:creationId xmlns:a16="http://schemas.microsoft.com/office/drawing/2014/main" id="{2BB16B80-FCCE-70E2-7C79-A5819BFB843E}"/>
              </a:ext>
            </a:extLst>
          </p:cNvPr>
          <p:cNvSpPr/>
          <p:nvPr/>
        </p:nvSpPr>
        <p:spPr>
          <a:xfrm>
            <a:off x="5234067" y="2310470"/>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09" name="Straight Arrow Connector 108">
            <a:extLst>
              <a:ext uri="{FF2B5EF4-FFF2-40B4-BE49-F238E27FC236}">
                <a16:creationId xmlns:a16="http://schemas.microsoft.com/office/drawing/2014/main" id="{D06AD740-C7D7-6924-23EC-C7A6D1B105C7}"/>
              </a:ext>
            </a:extLst>
          </p:cNvPr>
          <p:cNvCxnSpPr/>
          <p:nvPr/>
        </p:nvCxnSpPr>
        <p:spPr>
          <a:xfrm flipH="1">
            <a:off x="6951396" y="1424378"/>
            <a:ext cx="5928" cy="713208"/>
          </a:xfrm>
          <a:prstGeom prst="straightConnector1">
            <a:avLst/>
          </a:prstGeom>
          <a:noFill/>
          <a:ln w="6350" cap="flat" cmpd="sng" algn="ctr">
            <a:solidFill>
              <a:srgbClr val="212121"/>
            </a:solidFill>
            <a:prstDash val="solid"/>
            <a:miter lim="800000"/>
            <a:tailEnd type="triangle"/>
          </a:ln>
          <a:effectLst/>
        </p:spPr>
      </p:cxnSp>
      <p:sp>
        <p:nvSpPr>
          <p:cNvPr id="110" name="Rectangle 109">
            <a:extLst>
              <a:ext uri="{FF2B5EF4-FFF2-40B4-BE49-F238E27FC236}">
                <a16:creationId xmlns:a16="http://schemas.microsoft.com/office/drawing/2014/main" id="{7C725E25-546D-3086-7410-4DCFDF17B699}"/>
              </a:ext>
            </a:extLst>
          </p:cNvPr>
          <p:cNvSpPr/>
          <p:nvPr/>
        </p:nvSpPr>
        <p:spPr>
          <a:xfrm>
            <a:off x="6816584" y="212023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1" name="Rectangle 110">
            <a:extLst>
              <a:ext uri="{FF2B5EF4-FFF2-40B4-BE49-F238E27FC236}">
                <a16:creationId xmlns:a16="http://schemas.microsoft.com/office/drawing/2014/main" id="{C38FB47B-EB84-075F-14B5-96D8EA43958B}"/>
              </a:ext>
            </a:extLst>
          </p:cNvPr>
          <p:cNvSpPr/>
          <p:nvPr/>
        </p:nvSpPr>
        <p:spPr>
          <a:xfrm>
            <a:off x="5591545"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D4955B50-19F8-BEB1-86B2-ECDF7998EFBB}"/>
              </a:ext>
            </a:extLst>
          </p:cNvPr>
          <p:cNvGraphicFramePr>
            <a:graphicFrameLocks noGrp="1"/>
          </p:cNvGraphicFramePr>
          <p:nvPr/>
        </p:nvGraphicFramePr>
        <p:xfrm>
          <a:off x="5538374" y="232679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13" name="Straight Connector 112">
            <a:extLst>
              <a:ext uri="{FF2B5EF4-FFF2-40B4-BE49-F238E27FC236}">
                <a16:creationId xmlns:a16="http://schemas.microsoft.com/office/drawing/2014/main" id="{7201348F-6EA0-4FFA-5031-F92EEC33F387}"/>
              </a:ext>
            </a:extLst>
          </p:cNvPr>
          <p:cNvCxnSpPr/>
          <p:nvPr/>
        </p:nvCxnSpPr>
        <p:spPr>
          <a:xfrm flipV="1">
            <a:off x="5439202" y="2555573"/>
            <a:ext cx="3059003" cy="466"/>
          </a:xfrm>
          <a:prstGeom prst="line">
            <a:avLst/>
          </a:prstGeom>
          <a:noFill/>
          <a:ln w="12700" cap="flat" cmpd="sng" algn="ctr">
            <a:solidFill>
              <a:srgbClr val="212121"/>
            </a:solidFill>
            <a:prstDash val="solid"/>
            <a:miter lim="800000"/>
          </a:ln>
          <a:effectLst/>
        </p:spPr>
      </p:cxnSp>
      <p:sp>
        <p:nvSpPr>
          <p:cNvPr id="114" name="Rectangle 113">
            <a:extLst>
              <a:ext uri="{FF2B5EF4-FFF2-40B4-BE49-F238E27FC236}">
                <a16:creationId xmlns:a16="http://schemas.microsoft.com/office/drawing/2014/main" id="{B7B626DE-AEEA-03D1-A81D-6C9B7DD28E49}"/>
              </a:ext>
            </a:extLst>
          </p:cNvPr>
          <p:cNvSpPr/>
          <p:nvPr/>
        </p:nvSpPr>
        <p:spPr>
          <a:xfrm>
            <a:off x="557377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15" name="Rectangle 114">
            <a:extLst>
              <a:ext uri="{FF2B5EF4-FFF2-40B4-BE49-F238E27FC236}">
                <a16:creationId xmlns:a16="http://schemas.microsoft.com/office/drawing/2014/main" id="{4FF43BF5-5832-CBFD-6EE2-467EE0003DE4}"/>
              </a:ext>
            </a:extLst>
          </p:cNvPr>
          <p:cNvSpPr/>
          <p:nvPr/>
        </p:nvSpPr>
        <p:spPr>
          <a:xfrm>
            <a:off x="5890311" y="2532352"/>
            <a:ext cx="269626" cy="300082"/>
          </a:xfrm>
          <a:prstGeom prst="rect">
            <a:avLst/>
          </a:prstGeom>
        </p:spPr>
        <p:txBody>
          <a:bodyPr wrap="none">
            <a:spAutoFit/>
          </a:bodyPr>
          <a:lstStyle/>
          <a:p>
            <a:pPr algn="ctr">
              <a:buClrTx/>
              <a:buFontTx/>
              <a:buNone/>
            </a:pPr>
            <a:r>
              <a:rPr lang="en-US" sz="1350" kern="1200" dirty="0">
                <a:solidFill>
                  <a:srgbClr val="FF0000"/>
                </a:solidFill>
                <a:latin typeface="Roboto Condensed"/>
                <a:ea typeface="+mn-ea"/>
                <a:cs typeface="+mn-cs"/>
              </a:rPr>
              <a:t>0</a:t>
            </a:r>
            <a:endParaRPr lang="en-IN" sz="1350" kern="1200" dirty="0">
              <a:solidFill>
                <a:srgbClr val="FF0000"/>
              </a:solidFill>
              <a:latin typeface="Roboto Condensed"/>
              <a:ea typeface="+mn-ea"/>
              <a:cs typeface="+mn-cs"/>
            </a:endParaRPr>
          </a:p>
        </p:txBody>
      </p:sp>
      <p:sp>
        <p:nvSpPr>
          <p:cNvPr id="116" name="Rectangle 115">
            <a:extLst>
              <a:ext uri="{FF2B5EF4-FFF2-40B4-BE49-F238E27FC236}">
                <a16:creationId xmlns:a16="http://schemas.microsoft.com/office/drawing/2014/main" id="{1B8B4329-6827-D58C-CE66-8DFF9EC44C08}"/>
              </a:ext>
            </a:extLst>
          </p:cNvPr>
          <p:cNvSpPr/>
          <p:nvPr/>
        </p:nvSpPr>
        <p:spPr>
          <a:xfrm>
            <a:off x="620685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7" name="Rectangle 116">
            <a:extLst>
              <a:ext uri="{FF2B5EF4-FFF2-40B4-BE49-F238E27FC236}">
                <a16:creationId xmlns:a16="http://schemas.microsoft.com/office/drawing/2014/main" id="{694939C1-773A-1FE4-ABFF-35AD1FE01230}"/>
              </a:ext>
            </a:extLst>
          </p:cNvPr>
          <p:cNvSpPr/>
          <p:nvPr/>
        </p:nvSpPr>
        <p:spPr>
          <a:xfrm>
            <a:off x="6523391" y="2531324"/>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8" name="Rectangle 117">
            <a:extLst>
              <a:ext uri="{FF2B5EF4-FFF2-40B4-BE49-F238E27FC236}">
                <a16:creationId xmlns:a16="http://schemas.microsoft.com/office/drawing/2014/main" id="{B29EDB19-EBDA-E459-CA25-C0F6FA67A1E6}"/>
              </a:ext>
            </a:extLst>
          </p:cNvPr>
          <p:cNvSpPr/>
          <p:nvPr/>
        </p:nvSpPr>
        <p:spPr>
          <a:xfrm>
            <a:off x="6830871" y="2531324"/>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19" name="Rectangle 118">
            <a:extLst>
              <a:ext uri="{FF2B5EF4-FFF2-40B4-BE49-F238E27FC236}">
                <a16:creationId xmlns:a16="http://schemas.microsoft.com/office/drawing/2014/main" id="{BB4DF1A9-1F5A-7B29-DE26-215AF256D9B4}"/>
              </a:ext>
            </a:extLst>
          </p:cNvPr>
          <p:cNvSpPr/>
          <p:nvPr/>
        </p:nvSpPr>
        <p:spPr>
          <a:xfrm>
            <a:off x="5558783" y="270429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20" name="Table 119">
            <a:extLst>
              <a:ext uri="{FF2B5EF4-FFF2-40B4-BE49-F238E27FC236}">
                <a16:creationId xmlns:a16="http://schemas.microsoft.com/office/drawing/2014/main" id="{E6C5FECD-CCFD-B393-0803-2AC2DE3CE96B}"/>
              </a:ext>
            </a:extLst>
          </p:cNvPr>
          <p:cNvGraphicFramePr>
            <a:graphicFrameLocks noGrp="1"/>
          </p:cNvGraphicFramePr>
          <p:nvPr/>
        </p:nvGraphicFramePr>
        <p:xfrm>
          <a:off x="5865209" y="2709372"/>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21" name="Straight Connector 120">
            <a:extLst>
              <a:ext uri="{FF2B5EF4-FFF2-40B4-BE49-F238E27FC236}">
                <a16:creationId xmlns:a16="http://schemas.microsoft.com/office/drawing/2014/main" id="{15949B81-CE29-624F-F368-9A54B87706E8}"/>
              </a:ext>
            </a:extLst>
          </p:cNvPr>
          <p:cNvCxnSpPr/>
          <p:nvPr/>
        </p:nvCxnSpPr>
        <p:spPr>
          <a:xfrm flipV="1">
            <a:off x="5840628" y="2947238"/>
            <a:ext cx="2657578" cy="8267"/>
          </a:xfrm>
          <a:prstGeom prst="line">
            <a:avLst/>
          </a:prstGeom>
          <a:noFill/>
          <a:ln w="12700" cap="flat" cmpd="sng" algn="ctr">
            <a:solidFill>
              <a:srgbClr val="212121"/>
            </a:solidFill>
            <a:prstDash val="solid"/>
            <a:miter lim="800000"/>
          </a:ln>
          <a:effectLst/>
        </p:spPr>
      </p:cxnSp>
      <p:cxnSp>
        <p:nvCxnSpPr>
          <p:cNvPr id="122" name="Straight Arrow Connector 121">
            <a:extLst>
              <a:ext uri="{FF2B5EF4-FFF2-40B4-BE49-F238E27FC236}">
                <a16:creationId xmlns:a16="http://schemas.microsoft.com/office/drawing/2014/main" id="{2A9C304D-BD2D-B1B4-2638-09A9F912A2AD}"/>
              </a:ext>
            </a:extLst>
          </p:cNvPr>
          <p:cNvCxnSpPr/>
          <p:nvPr/>
        </p:nvCxnSpPr>
        <p:spPr>
          <a:xfrm flipH="1">
            <a:off x="7296511" y="1443109"/>
            <a:ext cx="990" cy="1102028"/>
          </a:xfrm>
          <a:prstGeom prst="straightConnector1">
            <a:avLst/>
          </a:prstGeom>
          <a:noFill/>
          <a:ln w="6350" cap="flat" cmpd="sng" algn="ctr">
            <a:solidFill>
              <a:srgbClr val="212121"/>
            </a:solidFill>
            <a:prstDash val="solid"/>
            <a:miter lim="800000"/>
            <a:tailEnd type="triangle"/>
          </a:ln>
          <a:effectLst/>
        </p:spPr>
      </p:cxnSp>
      <p:sp>
        <p:nvSpPr>
          <p:cNvPr id="123" name="Rectangle 122">
            <a:extLst>
              <a:ext uri="{FF2B5EF4-FFF2-40B4-BE49-F238E27FC236}">
                <a16:creationId xmlns:a16="http://schemas.microsoft.com/office/drawing/2014/main" id="{43165366-23B9-51D7-EFD8-22C48204BA98}"/>
              </a:ext>
            </a:extLst>
          </p:cNvPr>
          <p:cNvSpPr/>
          <p:nvPr/>
        </p:nvSpPr>
        <p:spPr>
          <a:xfrm>
            <a:off x="7144673" y="253024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4" name="Rectangle 123">
            <a:extLst>
              <a:ext uri="{FF2B5EF4-FFF2-40B4-BE49-F238E27FC236}">
                <a16:creationId xmlns:a16="http://schemas.microsoft.com/office/drawing/2014/main" id="{D59D0CAE-AF16-80E0-F0C3-0C2E403E9106}"/>
              </a:ext>
            </a:extLst>
          </p:cNvPr>
          <p:cNvSpPr/>
          <p:nvPr/>
        </p:nvSpPr>
        <p:spPr>
          <a:xfrm>
            <a:off x="589031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5" name="Rectangle 124">
            <a:extLst>
              <a:ext uri="{FF2B5EF4-FFF2-40B4-BE49-F238E27FC236}">
                <a16:creationId xmlns:a16="http://schemas.microsoft.com/office/drawing/2014/main" id="{69CE3B67-F71B-04DB-0B3A-82A325B0639F}"/>
              </a:ext>
            </a:extLst>
          </p:cNvPr>
          <p:cNvSpPr/>
          <p:nvPr/>
        </p:nvSpPr>
        <p:spPr>
          <a:xfrm>
            <a:off x="620685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6" name="Rectangle 125">
            <a:extLst>
              <a:ext uri="{FF2B5EF4-FFF2-40B4-BE49-F238E27FC236}">
                <a16:creationId xmlns:a16="http://schemas.microsoft.com/office/drawing/2014/main" id="{32287166-9145-373B-E3E9-5B3B4E8792B6}"/>
              </a:ext>
            </a:extLst>
          </p:cNvPr>
          <p:cNvSpPr/>
          <p:nvPr/>
        </p:nvSpPr>
        <p:spPr>
          <a:xfrm>
            <a:off x="6523391" y="2911631"/>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7" name="Rectangle 126">
            <a:extLst>
              <a:ext uri="{FF2B5EF4-FFF2-40B4-BE49-F238E27FC236}">
                <a16:creationId xmlns:a16="http://schemas.microsoft.com/office/drawing/2014/main" id="{890BDED4-92C2-2ECE-139A-630E9D468D44}"/>
              </a:ext>
            </a:extLst>
          </p:cNvPr>
          <p:cNvSpPr/>
          <p:nvPr/>
        </p:nvSpPr>
        <p:spPr>
          <a:xfrm>
            <a:off x="6830871" y="2911631"/>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8" name="Rectangle 127">
            <a:extLst>
              <a:ext uri="{FF2B5EF4-FFF2-40B4-BE49-F238E27FC236}">
                <a16:creationId xmlns:a16="http://schemas.microsoft.com/office/drawing/2014/main" id="{9DE80C6D-434E-8775-53A5-90112641D465}"/>
              </a:ext>
            </a:extLst>
          </p:cNvPr>
          <p:cNvSpPr/>
          <p:nvPr/>
        </p:nvSpPr>
        <p:spPr>
          <a:xfrm>
            <a:off x="7144673"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graphicFrame>
        <p:nvGraphicFramePr>
          <p:cNvPr id="129" name="Table 128">
            <a:extLst>
              <a:ext uri="{FF2B5EF4-FFF2-40B4-BE49-F238E27FC236}">
                <a16:creationId xmlns:a16="http://schemas.microsoft.com/office/drawing/2014/main" id="{F41796E6-4F7D-9B80-61E4-426B83B10D2D}"/>
              </a:ext>
            </a:extLst>
          </p:cNvPr>
          <p:cNvGraphicFramePr>
            <a:graphicFrameLocks noGrp="1"/>
          </p:cNvGraphicFramePr>
          <p:nvPr/>
        </p:nvGraphicFramePr>
        <p:xfrm>
          <a:off x="5225838" y="189334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30" name="Rectangle 129">
            <a:extLst>
              <a:ext uri="{FF2B5EF4-FFF2-40B4-BE49-F238E27FC236}">
                <a16:creationId xmlns:a16="http://schemas.microsoft.com/office/drawing/2014/main" id="{CE7E0201-3C46-0C18-F36F-6CEDA8CBA51D}"/>
              </a:ext>
            </a:extLst>
          </p:cNvPr>
          <p:cNvSpPr/>
          <p:nvPr/>
        </p:nvSpPr>
        <p:spPr>
          <a:xfrm>
            <a:off x="5887999"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0</a:t>
            </a:r>
            <a:endParaRPr lang="en-IN" sz="1350" kern="1200" dirty="0">
              <a:solidFill>
                <a:srgbClr val="673BBA"/>
              </a:solidFill>
              <a:latin typeface="Roboto Condensed"/>
              <a:ea typeface="+mn-ea"/>
              <a:cs typeface="+mn-cs"/>
            </a:endParaRPr>
          </a:p>
        </p:txBody>
      </p:sp>
      <p:cxnSp>
        <p:nvCxnSpPr>
          <p:cNvPr id="131" name="Straight Arrow Connector 130">
            <a:extLst>
              <a:ext uri="{FF2B5EF4-FFF2-40B4-BE49-F238E27FC236}">
                <a16:creationId xmlns:a16="http://schemas.microsoft.com/office/drawing/2014/main" id="{9966DAF0-6D38-DAA9-446C-595115D7FCF0}"/>
              </a:ext>
            </a:extLst>
          </p:cNvPr>
          <p:cNvCxnSpPr/>
          <p:nvPr/>
        </p:nvCxnSpPr>
        <p:spPr>
          <a:xfrm flipH="1">
            <a:off x="7573089" y="1443109"/>
            <a:ext cx="10594" cy="1504129"/>
          </a:xfrm>
          <a:prstGeom prst="straightConnector1">
            <a:avLst/>
          </a:prstGeom>
          <a:noFill/>
          <a:ln w="6350" cap="flat" cmpd="sng" algn="ctr">
            <a:solidFill>
              <a:srgbClr val="212121"/>
            </a:solidFill>
            <a:prstDash val="solid"/>
            <a:miter lim="800000"/>
            <a:tailEnd type="triangle"/>
          </a:ln>
          <a:effectLst/>
        </p:spPr>
      </p:cxnSp>
      <p:sp>
        <p:nvSpPr>
          <p:cNvPr id="132" name="Rectangle 131">
            <a:extLst>
              <a:ext uri="{FF2B5EF4-FFF2-40B4-BE49-F238E27FC236}">
                <a16:creationId xmlns:a16="http://schemas.microsoft.com/office/drawing/2014/main" id="{7C45FD83-4CE2-6810-6CEE-23AF6E29CC31}"/>
              </a:ext>
            </a:extLst>
          </p:cNvPr>
          <p:cNvSpPr/>
          <p:nvPr/>
        </p:nvSpPr>
        <p:spPr>
          <a:xfrm>
            <a:off x="7438277"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33" name="Rectangle 132">
            <a:extLst>
              <a:ext uri="{FF2B5EF4-FFF2-40B4-BE49-F238E27FC236}">
                <a16:creationId xmlns:a16="http://schemas.microsoft.com/office/drawing/2014/main" id="{63B544F8-C4DD-5270-F22E-48F8A8890CE8}"/>
              </a:ext>
            </a:extLst>
          </p:cNvPr>
          <p:cNvSpPr/>
          <p:nvPr/>
        </p:nvSpPr>
        <p:spPr>
          <a:xfrm>
            <a:off x="6184452"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34" name="Rectangle 133">
            <a:extLst>
              <a:ext uri="{FF2B5EF4-FFF2-40B4-BE49-F238E27FC236}">
                <a16:creationId xmlns:a16="http://schemas.microsoft.com/office/drawing/2014/main" id="{83EFB9F1-9AE9-AA48-3582-FF3CCEC3278F}"/>
              </a:ext>
            </a:extLst>
          </p:cNvPr>
          <p:cNvSpPr/>
          <p:nvPr/>
        </p:nvSpPr>
        <p:spPr>
          <a:xfrm>
            <a:off x="5884439" y="308305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35" name="Table 134">
            <a:extLst>
              <a:ext uri="{FF2B5EF4-FFF2-40B4-BE49-F238E27FC236}">
                <a16:creationId xmlns:a16="http://schemas.microsoft.com/office/drawing/2014/main" id="{F5EF3D6B-EA60-2BF0-64AA-AAA08B01713B}"/>
              </a:ext>
            </a:extLst>
          </p:cNvPr>
          <p:cNvGraphicFramePr>
            <a:graphicFrameLocks noGrp="1"/>
          </p:cNvGraphicFramePr>
          <p:nvPr/>
        </p:nvGraphicFramePr>
        <p:xfrm>
          <a:off x="6175612" y="3094383"/>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36" name="Straight Connector 135">
            <a:extLst>
              <a:ext uri="{FF2B5EF4-FFF2-40B4-BE49-F238E27FC236}">
                <a16:creationId xmlns:a16="http://schemas.microsoft.com/office/drawing/2014/main" id="{7B243704-ADDC-2DE9-501C-5FDA2E6EA52B}"/>
              </a:ext>
            </a:extLst>
          </p:cNvPr>
          <p:cNvCxnSpPr/>
          <p:nvPr/>
        </p:nvCxnSpPr>
        <p:spPr>
          <a:xfrm>
            <a:off x="6226901" y="3326501"/>
            <a:ext cx="2273916" cy="3509"/>
          </a:xfrm>
          <a:prstGeom prst="line">
            <a:avLst/>
          </a:prstGeom>
          <a:noFill/>
          <a:ln w="12700" cap="flat" cmpd="sng" algn="ctr">
            <a:solidFill>
              <a:srgbClr val="212121"/>
            </a:solidFill>
            <a:prstDash val="solid"/>
            <a:miter lim="800000"/>
          </a:ln>
          <a:effectLst/>
        </p:spPr>
      </p:cxnSp>
      <p:sp>
        <p:nvSpPr>
          <p:cNvPr id="137" name="Rectangle 136">
            <a:extLst>
              <a:ext uri="{FF2B5EF4-FFF2-40B4-BE49-F238E27FC236}">
                <a16:creationId xmlns:a16="http://schemas.microsoft.com/office/drawing/2014/main" id="{12DEA401-8716-E29E-CE0A-FAEFAD693503}"/>
              </a:ext>
            </a:extLst>
          </p:cNvPr>
          <p:cNvSpPr/>
          <p:nvPr/>
        </p:nvSpPr>
        <p:spPr>
          <a:xfrm>
            <a:off x="7448870"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38" name="Rectangle 137">
            <a:extLst>
              <a:ext uri="{FF2B5EF4-FFF2-40B4-BE49-F238E27FC236}">
                <a16:creationId xmlns:a16="http://schemas.microsoft.com/office/drawing/2014/main" id="{F3B13C1E-641A-6FF3-BB3E-948D9587BA44}"/>
              </a:ext>
            </a:extLst>
          </p:cNvPr>
          <p:cNvSpPr/>
          <p:nvPr/>
        </p:nvSpPr>
        <p:spPr>
          <a:xfrm>
            <a:off x="714467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39" name="Rectangle 138">
            <a:extLst>
              <a:ext uri="{FF2B5EF4-FFF2-40B4-BE49-F238E27FC236}">
                <a16:creationId xmlns:a16="http://schemas.microsoft.com/office/drawing/2014/main" id="{AB75E59B-6FDB-D372-40D5-7D9875437AAD}"/>
              </a:ext>
            </a:extLst>
          </p:cNvPr>
          <p:cNvSpPr/>
          <p:nvPr/>
        </p:nvSpPr>
        <p:spPr>
          <a:xfrm>
            <a:off x="6813742"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0" name="Rectangle 139">
            <a:extLst>
              <a:ext uri="{FF2B5EF4-FFF2-40B4-BE49-F238E27FC236}">
                <a16:creationId xmlns:a16="http://schemas.microsoft.com/office/drawing/2014/main" id="{CA3DA89B-463F-4825-4AA7-F875A64642AC}"/>
              </a:ext>
            </a:extLst>
          </p:cNvPr>
          <p:cNvSpPr/>
          <p:nvPr/>
        </p:nvSpPr>
        <p:spPr>
          <a:xfrm>
            <a:off x="650910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1" name="Rectangle 140">
            <a:extLst>
              <a:ext uri="{FF2B5EF4-FFF2-40B4-BE49-F238E27FC236}">
                <a16:creationId xmlns:a16="http://schemas.microsoft.com/office/drawing/2014/main" id="{26778A01-64AD-C127-E065-A1D97180CC62}"/>
              </a:ext>
            </a:extLst>
          </p:cNvPr>
          <p:cNvSpPr/>
          <p:nvPr/>
        </p:nvSpPr>
        <p:spPr>
          <a:xfrm>
            <a:off x="6204018"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42" name="Straight Arrow Connector 141">
            <a:extLst>
              <a:ext uri="{FF2B5EF4-FFF2-40B4-BE49-F238E27FC236}">
                <a16:creationId xmlns:a16="http://schemas.microsoft.com/office/drawing/2014/main" id="{97D6C5FA-E461-8F72-F601-D6F34255BA4C}"/>
              </a:ext>
            </a:extLst>
          </p:cNvPr>
          <p:cNvCxnSpPr/>
          <p:nvPr/>
        </p:nvCxnSpPr>
        <p:spPr>
          <a:xfrm flipH="1">
            <a:off x="7904403" y="1430962"/>
            <a:ext cx="309" cy="1895539"/>
          </a:xfrm>
          <a:prstGeom prst="straightConnector1">
            <a:avLst/>
          </a:prstGeom>
          <a:noFill/>
          <a:ln w="6350" cap="flat" cmpd="sng" algn="ctr">
            <a:solidFill>
              <a:srgbClr val="212121"/>
            </a:solidFill>
            <a:prstDash val="solid"/>
            <a:miter lim="800000"/>
            <a:tailEnd type="triangle"/>
          </a:ln>
          <a:effectLst/>
        </p:spPr>
      </p:cxnSp>
      <p:sp>
        <p:nvSpPr>
          <p:cNvPr id="143" name="Rectangle 142">
            <a:extLst>
              <a:ext uri="{FF2B5EF4-FFF2-40B4-BE49-F238E27FC236}">
                <a16:creationId xmlns:a16="http://schemas.microsoft.com/office/drawing/2014/main" id="{7A498533-07F4-D237-38D9-EB725F30F54D}"/>
              </a:ext>
            </a:extLst>
          </p:cNvPr>
          <p:cNvSpPr/>
          <p:nvPr/>
        </p:nvSpPr>
        <p:spPr>
          <a:xfrm>
            <a:off x="7753068" y="332650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4" name="Rectangle 143">
            <a:extLst>
              <a:ext uri="{FF2B5EF4-FFF2-40B4-BE49-F238E27FC236}">
                <a16:creationId xmlns:a16="http://schemas.microsoft.com/office/drawing/2014/main" id="{CBF930E8-2260-7C78-0299-FABA860E3AAE}"/>
              </a:ext>
            </a:extLst>
          </p:cNvPr>
          <p:cNvSpPr/>
          <p:nvPr/>
        </p:nvSpPr>
        <p:spPr>
          <a:xfrm>
            <a:off x="6194861" y="3477155"/>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sp>
        <p:nvSpPr>
          <p:cNvPr id="145" name="Rectangle 144">
            <a:extLst>
              <a:ext uri="{FF2B5EF4-FFF2-40B4-BE49-F238E27FC236}">
                <a16:creationId xmlns:a16="http://schemas.microsoft.com/office/drawing/2014/main" id="{5CD64120-5817-AFFA-D06C-B1570E4DE346}"/>
              </a:ext>
            </a:extLst>
          </p:cNvPr>
          <p:cNvSpPr/>
          <p:nvPr/>
        </p:nvSpPr>
        <p:spPr>
          <a:xfrm>
            <a:off x="6482426"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46" name="Table 145">
            <a:extLst>
              <a:ext uri="{FF2B5EF4-FFF2-40B4-BE49-F238E27FC236}">
                <a16:creationId xmlns:a16="http://schemas.microsoft.com/office/drawing/2014/main" id="{6F6F085B-F536-89FE-99D5-4029A5DA8267}"/>
              </a:ext>
            </a:extLst>
          </p:cNvPr>
          <p:cNvGraphicFramePr>
            <a:graphicFrameLocks noGrp="1"/>
          </p:cNvGraphicFramePr>
          <p:nvPr/>
        </p:nvGraphicFramePr>
        <p:xfrm>
          <a:off x="6482426" y="349452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47" name="Straight Connector 146">
            <a:extLst>
              <a:ext uri="{FF2B5EF4-FFF2-40B4-BE49-F238E27FC236}">
                <a16:creationId xmlns:a16="http://schemas.microsoft.com/office/drawing/2014/main" id="{55CE782E-A933-F947-19A3-5D7A25402ACC}"/>
              </a:ext>
            </a:extLst>
          </p:cNvPr>
          <p:cNvCxnSpPr/>
          <p:nvPr/>
        </p:nvCxnSpPr>
        <p:spPr>
          <a:xfrm>
            <a:off x="6473205" y="3734140"/>
            <a:ext cx="2025000" cy="3509"/>
          </a:xfrm>
          <a:prstGeom prst="line">
            <a:avLst/>
          </a:prstGeom>
          <a:noFill/>
          <a:ln w="12700" cap="flat" cmpd="sng" algn="ctr">
            <a:solidFill>
              <a:srgbClr val="212121"/>
            </a:solidFill>
            <a:prstDash val="solid"/>
            <a:miter lim="800000"/>
          </a:ln>
          <a:effectLst/>
        </p:spPr>
      </p:cxnSp>
      <p:sp>
        <p:nvSpPr>
          <p:cNvPr id="148" name="Rectangle 147">
            <a:extLst>
              <a:ext uri="{FF2B5EF4-FFF2-40B4-BE49-F238E27FC236}">
                <a16:creationId xmlns:a16="http://schemas.microsoft.com/office/drawing/2014/main" id="{E3CBED9E-49AB-9D8E-60D0-C48E1F2FFEE8}"/>
              </a:ext>
            </a:extLst>
          </p:cNvPr>
          <p:cNvSpPr/>
          <p:nvPr/>
        </p:nvSpPr>
        <p:spPr>
          <a:xfrm>
            <a:off x="7769591"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49" name="Rectangle 148">
            <a:extLst>
              <a:ext uri="{FF2B5EF4-FFF2-40B4-BE49-F238E27FC236}">
                <a16:creationId xmlns:a16="http://schemas.microsoft.com/office/drawing/2014/main" id="{AC4FFD8D-1825-5F66-1146-AC82B88EF53B}"/>
              </a:ext>
            </a:extLst>
          </p:cNvPr>
          <p:cNvSpPr/>
          <p:nvPr/>
        </p:nvSpPr>
        <p:spPr>
          <a:xfrm>
            <a:off x="746282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0" name="Rectangle 149">
            <a:extLst>
              <a:ext uri="{FF2B5EF4-FFF2-40B4-BE49-F238E27FC236}">
                <a16:creationId xmlns:a16="http://schemas.microsoft.com/office/drawing/2014/main" id="{84E1B8A3-2CBB-5C1B-AF84-2AF9F72EB62E}"/>
              </a:ext>
            </a:extLst>
          </p:cNvPr>
          <p:cNvSpPr/>
          <p:nvPr/>
        </p:nvSpPr>
        <p:spPr>
          <a:xfrm>
            <a:off x="71446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51" name="Rectangle 150">
            <a:extLst>
              <a:ext uri="{FF2B5EF4-FFF2-40B4-BE49-F238E27FC236}">
                <a16:creationId xmlns:a16="http://schemas.microsoft.com/office/drawing/2014/main" id="{3522D794-3545-E16B-91FC-A6D384F5854A}"/>
              </a:ext>
            </a:extLst>
          </p:cNvPr>
          <p:cNvSpPr/>
          <p:nvPr/>
        </p:nvSpPr>
        <p:spPr>
          <a:xfrm>
            <a:off x="682652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2" name="Rectangle 151">
            <a:extLst>
              <a:ext uri="{FF2B5EF4-FFF2-40B4-BE49-F238E27FC236}">
                <a16:creationId xmlns:a16="http://schemas.microsoft.com/office/drawing/2014/main" id="{F7DE2DE3-39DE-D8F4-0703-7A96CE4CAF85}"/>
              </a:ext>
            </a:extLst>
          </p:cNvPr>
          <p:cNvSpPr/>
          <p:nvPr/>
        </p:nvSpPr>
        <p:spPr>
          <a:xfrm>
            <a:off x="65083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53" name="Straight Arrow Connector 152">
            <a:extLst>
              <a:ext uri="{FF2B5EF4-FFF2-40B4-BE49-F238E27FC236}">
                <a16:creationId xmlns:a16="http://schemas.microsoft.com/office/drawing/2014/main" id="{8D6A342B-95CE-319A-DFF1-075A9363FD26}"/>
              </a:ext>
            </a:extLst>
          </p:cNvPr>
          <p:cNvCxnSpPr/>
          <p:nvPr/>
        </p:nvCxnSpPr>
        <p:spPr>
          <a:xfrm flipH="1">
            <a:off x="8222774" y="1439476"/>
            <a:ext cx="3122" cy="2294664"/>
          </a:xfrm>
          <a:prstGeom prst="straightConnector1">
            <a:avLst/>
          </a:prstGeom>
          <a:noFill/>
          <a:ln w="6350" cap="flat" cmpd="sng" algn="ctr">
            <a:solidFill>
              <a:srgbClr val="212121"/>
            </a:solidFill>
            <a:prstDash val="solid"/>
            <a:miter lim="800000"/>
            <a:tailEnd type="triangle"/>
          </a:ln>
          <a:effectLst/>
        </p:spPr>
      </p:cxnSp>
      <p:sp>
        <p:nvSpPr>
          <p:cNvPr id="154" name="Rectangle 153">
            <a:extLst>
              <a:ext uri="{FF2B5EF4-FFF2-40B4-BE49-F238E27FC236}">
                <a16:creationId xmlns:a16="http://schemas.microsoft.com/office/drawing/2014/main" id="{02916F28-2FD9-2874-CDAD-B538EE2D5A7F}"/>
              </a:ext>
            </a:extLst>
          </p:cNvPr>
          <p:cNvSpPr/>
          <p:nvPr/>
        </p:nvSpPr>
        <p:spPr>
          <a:xfrm>
            <a:off x="8080050" y="369301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5" name="Rectangle 154">
            <a:extLst>
              <a:ext uri="{FF2B5EF4-FFF2-40B4-BE49-F238E27FC236}">
                <a16:creationId xmlns:a16="http://schemas.microsoft.com/office/drawing/2014/main" id="{F8DD9E83-5377-30D1-5214-1671DF049665}"/>
              </a:ext>
            </a:extLst>
          </p:cNvPr>
          <p:cNvSpPr/>
          <p:nvPr/>
        </p:nvSpPr>
        <p:spPr>
          <a:xfrm>
            <a:off x="6777357"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56" name="Rectangle 155">
            <a:extLst>
              <a:ext uri="{FF2B5EF4-FFF2-40B4-BE49-F238E27FC236}">
                <a16:creationId xmlns:a16="http://schemas.microsoft.com/office/drawing/2014/main" id="{EC3F3D4D-304A-A24B-9CAC-2ADF7D9F4F31}"/>
              </a:ext>
            </a:extLst>
          </p:cNvPr>
          <p:cNvSpPr/>
          <p:nvPr/>
        </p:nvSpPr>
        <p:spPr>
          <a:xfrm>
            <a:off x="6495683" y="383257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57" name="Table 156">
            <a:extLst>
              <a:ext uri="{FF2B5EF4-FFF2-40B4-BE49-F238E27FC236}">
                <a16:creationId xmlns:a16="http://schemas.microsoft.com/office/drawing/2014/main" id="{3E2F9790-526B-927C-A028-17997006D150}"/>
              </a:ext>
            </a:extLst>
          </p:cNvPr>
          <p:cNvGraphicFramePr>
            <a:graphicFrameLocks noGrp="1"/>
          </p:cNvGraphicFramePr>
          <p:nvPr/>
        </p:nvGraphicFramePr>
        <p:xfrm>
          <a:off x="6809404" y="385101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58" name="Straight Connector 157">
            <a:extLst>
              <a:ext uri="{FF2B5EF4-FFF2-40B4-BE49-F238E27FC236}">
                <a16:creationId xmlns:a16="http://schemas.microsoft.com/office/drawing/2014/main" id="{F2082920-867F-E709-81A1-7F57384CD327}"/>
              </a:ext>
            </a:extLst>
          </p:cNvPr>
          <p:cNvCxnSpPr/>
          <p:nvPr/>
        </p:nvCxnSpPr>
        <p:spPr>
          <a:xfrm>
            <a:off x="6834060" y="4078933"/>
            <a:ext cx="1647000" cy="3509"/>
          </a:xfrm>
          <a:prstGeom prst="line">
            <a:avLst/>
          </a:prstGeom>
          <a:noFill/>
          <a:ln w="12700" cap="flat" cmpd="sng" algn="ctr">
            <a:solidFill>
              <a:srgbClr val="212121"/>
            </a:solidFill>
            <a:prstDash val="solid"/>
            <a:miter lim="800000"/>
          </a:ln>
          <a:effectLst/>
        </p:spPr>
      </p:cxnSp>
      <p:sp>
        <p:nvSpPr>
          <p:cNvPr id="159" name="Rectangle 158">
            <a:extLst>
              <a:ext uri="{FF2B5EF4-FFF2-40B4-BE49-F238E27FC236}">
                <a16:creationId xmlns:a16="http://schemas.microsoft.com/office/drawing/2014/main" id="{7CC516B4-6794-BEF8-9CD3-EA8A094F72BA}"/>
              </a:ext>
            </a:extLst>
          </p:cNvPr>
          <p:cNvSpPr/>
          <p:nvPr/>
        </p:nvSpPr>
        <p:spPr>
          <a:xfrm>
            <a:off x="7775950"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0" name="Rectangle 159">
            <a:extLst>
              <a:ext uri="{FF2B5EF4-FFF2-40B4-BE49-F238E27FC236}">
                <a16:creationId xmlns:a16="http://schemas.microsoft.com/office/drawing/2014/main" id="{35806667-4323-4640-F708-9D50D92AC4A1}"/>
              </a:ext>
            </a:extLst>
          </p:cNvPr>
          <p:cNvSpPr/>
          <p:nvPr/>
        </p:nvSpPr>
        <p:spPr>
          <a:xfrm>
            <a:off x="7471753"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1" name="Rectangle 160">
            <a:extLst>
              <a:ext uri="{FF2B5EF4-FFF2-40B4-BE49-F238E27FC236}">
                <a16:creationId xmlns:a16="http://schemas.microsoft.com/office/drawing/2014/main" id="{26281BB1-0FF0-70FA-F244-66DFAD6FAF16}"/>
              </a:ext>
            </a:extLst>
          </p:cNvPr>
          <p:cNvSpPr/>
          <p:nvPr/>
        </p:nvSpPr>
        <p:spPr>
          <a:xfrm>
            <a:off x="7140822"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2" name="Rectangle 161">
            <a:extLst>
              <a:ext uri="{FF2B5EF4-FFF2-40B4-BE49-F238E27FC236}">
                <a16:creationId xmlns:a16="http://schemas.microsoft.com/office/drawing/2014/main" id="{C762AA44-F9B5-3531-BF2C-905FFE184F71}"/>
              </a:ext>
            </a:extLst>
          </p:cNvPr>
          <p:cNvSpPr/>
          <p:nvPr/>
        </p:nvSpPr>
        <p:spPr>
          <a:xfrm>
            <a:off x="6836183"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3" name="Rectangle 162">
            <a:extLst>
              <a:ext uri="{FF2B5EF4-FFF2-40B4-BE49-F238E27FC236}">
                <a16:creationId xmlns:a16="http://schemas.microsoft.com/office/drawing/2014/main" id="{29E014DB-F6D2-933A-0F4D-60F06B36AF3D}"/>
              </a:ext>
            </a:extLst>
          </p:cNvPr>
          <p:cNvSpPr/>
          <p:nvPr/>
        </p:nvSpPr>
        <p:spPr>
          <a:xfrm>
            <a:off x="8080148" y="4055024"/>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4" name="TextBox 163">
            <a:extLst>
              <a:ext uri="{FF2B5EF4-FFF2-40B4-BE49-F238E27FC236}">
                <a16:creationId xmlns:a16="http://schemas.microsoft.com/office/drawing/2014/main" id="{70CD2DB8-7B83-9EC4-C18A-4BBDAF75C8AC}"/>
              </a:ext>
            </a:extLst>
          </p:cNvPr>
          <p:cNvSpPr txBox="1"/>
          <p:nvPr/>
        </p:nvSpPr>
        <p:spPr>
          <a:xfrm>
            <a:off x="525313" y="3985774"/>
            <a:ext cx="1758879" cy="507831"/>
          </a:xfrm>
          <a:prstGeom prst="rect">
            <a:avLst/>
          </a:prstGeom>
          <a:noFill/>
        </p:spPr>
        <p:txBody>
          <a:bodyPr wrap="none" rtlCol="0">
            <a:spAutoFit/>
          </a:bodyPr>
          <a:lstStyle/>
          <a:p>
            <a:pPr>
              <a:buClrTx/>
              <a:buFontTx/>
              <a:buNone/>
            </a:pPr>
            <a:r>
              <a:rPr lang="en-US" sz="1350" b="1" kern="1200" dirty="0">
                <a:solidFill>
                  <a:srgbClr val="673BBA"/>
                </a:solidFill>
                <a:latin typeface="Cambria" panose="02040503050406030204" pitchFamily="18" charset="0"/>
                <a:ea typeface="Cambria" panose="02040503050406030204" pitchFamily="18" charset="0"/>
                <a:cs typeface="+mn-cs"/>
              </a:rPr>
              <a:t>Remainder = 00000</a:t>
            </a:r>
          </a:p>
          <a:p>
            <a:pPr>
              <a:buClrTx/>
              <a:buFontTx/>
              <a:buNone/>
            </a:pPr>
            <a:r>
              <a:rPr lang="en-US" sz="1350" b="1" i="1" kern="1200" dirty="0">
                <a:solidFill>
                  <a:srgbClr val="673BBA"/>
                </a:solidFill>
                <a:latin typeface="Cambria" panose="02040503050406030204" pitchFamily="18" charset="0"/>
                <a:ea typeface="Cambria" panose="02040503050406030204" pitchFamily="18" charset="0"/>
                <a:cs typeface="+mn-cs"/>
              </a:rPr>
              <a:t>So, Data Accepted</a:t>
            </a:r>
            <a:endParaRPr lang="en-IN" sz="1350" i="1" kern="1200" dirty="0">
              <a:solidFill>
                <a:srgbClr val="B84742">
                  <a:lumMod val="50000"/>
                </a:srgbClr>
              </a:solidFill>
              <a:latin typeface="Cambria" panose="02040503050406030204" pitchFamily="18" charset="0"/>
              <a:ea typeface="Cambria" panose="02040503050406030204" pitchFamily="18" charset="0"/>
              <a:cs typeface="+mn-cs"/>
            </a:endParaRPr>
          </a:p>
        </p:txBody>
      </p:sp>
      <p:sp>
        <p:nvSpPr>
          <p:cNvPr id="165" name="Rectangle 164">
            <a:extLst>
              <a:ext uri="{FF2B5EF4-FFF2-40B4-BE49-F238E27FC236}">
                <a16:creationId xmlns:a16="http://schemas.microsoft.com/office/drawing/2014/main" id="{998A3CF1-F2E7-2697-D73C-C936FDCD5EE8}"/>
              </a:ext>
            </a:extLst>
          </p:cNvPr>
          <p:cNvSpPr/>
          <p:nvPr/>
        </p:nvSpPr>
        <p:spPr>
          <a:xfrm>
            <a:off x="176586" y="736263"/>
            <a:ext cx="3665258" cy="553998"/>
          </a:xfrm>
          <a:prstGeom prst="rect">
            <a:avLst/>
          </a:prstGeom>
        </p:spPr>
        <p:txBody>
          <a:bodyPr wrap="square">
            <a:spAutoFit/>
          </a:bodyPr>
          <a:lstStyle/>
          <a:p>
            <a:pPr>
              <a:buClrTx/>
              <a:buFontTx/>
              <a:buNone/>
            </a:pPr>
            <a:r>
              <a:rPr lang="en-US" sz="1500" u="sng" kern="1200" dirty="0">
                <a:solidFill>
                  <a:srgbClr val="673BBA"/>
                </a:solidFill>
                <a:latin typeface="Cambria" panose="02040503050406030204" pitchFamily="18" charset="0"/>
                <a:ea typeface="Cambria" panose="02040503050406030204" pitchFamily="18" charset="0"/>
                <a:cs typeface="+mn-cs"/>
              </a:rPr>
              <a:t>Given</a:t>
            </a:r>
            <a:r>
              <a:rPr lang="en-US" sz="1500" kern="1200" dirty="0">
                <a:solidFill>
                  <a:srgbClr val="673BBA"/>
                </a:solidFill>
                <a:latin typeface="Cambria" panose="02040503050406030204" pitchFamily="18" charset="0"/>
                <a:ea typeface="Cambria" panose="02040503050406030204" pitchFamily="18" charset="0"/>
                <a:cs typeface="+mn-cs"/>
              </a:rPr>
              <a:t>: </a:t>
            </a:r>
            <a:r>
              <a:rPr lang="en-US" sz="1500" kern="1200" dirty="0">
                <a:solidFill>
                  <a:srgbClr val="212121"/>
                </a:solidFill>
                <a:latin typeface="Cambria" panose="02040503050406030204" pitchFamily="18" charset="0"/>
                <a:ea typeface="Cambria" panose="02040503050406030204" pitchFamily="18" charset="0"/>
                <a:cs typeface="+mn-cs"/>
              </a:rPr>
              <a:t>Data Received= </a:t>
            </a:r>
            <a:r>
              <a:rPr lang="en-US" sz="1500" b="1" kern="1200" dirty="0">
                <a:solidFill>
                  <a:srgbClr val="002060"/>
                </a:solidFill>
                <a:latin typeface="Cambria" panose="02040503050406030204" pitchFamily="18" charset="0"/>
                <a:ea typeface="Cambria" panose="02040503050406030204" pitchFamily="18" charset="0"/>
                <a:cs typeface="+mn-cs"/>
              </a:rPr>
              <a:t>1101101</a:t>
            </a:r>
            <a:r>
              <a:rPr lang="en-US" sz="1500" b="1" kern="1200" dirty="0">
                <a:solidFill>
                  <a:srgbClr val="B84742">
                    <a:lumMod val="50000"/>
                  </a:srgbClr>
                </a:solidFill>
                <a:latin typeface="Cambria" panose="02040503050406030204" pitchFamily="18" charset="0"/>
                <a:ea typeface="Cambria" panose="02040503050406030204" pitchFamily="18" charset="0"/>
                <a:cs typeface="+mn-cs"/>
              </a:rPr>
              <a:t>1011</a:t>
            </a:r>
            <a:endParaRPr lang="en-IN" sz="1500" b="1" kern="1200" dirty="0">
              <a:solidFill>
                <a:srgbClr val="212121"/>
              </a:solidFill>
              <a:latin typeface="Cambria" panose="02040503050406030204" pitchFamily="18" charset="0"/>
              <a:ea typeface="Cambria" panose="02040503050406030204" pitchFamily="18" charset="0"/>
              <a:cs typeface="+mn-cs"/>
            </a:endParaRP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            Divisor=10101</a:t>
            </a:r>
          </a:p>
        </p:txBody>
      </p:sp>
      <p:pic>
        <p:nvPicPr>
          <p:cNvPr id="2" name="Picture 1">
            <a:extLst>
              <a:ext uri="{FF2B5EF4-FFF2-40B4-BE49-F238E27FC236}">
                <a16:creationId xmlns:a16="http://schemas.microsoft.com/office/drawing/2014/main" id="{07B79C45-59B8-B7EC-AAD8-E0105144D4D8}"/>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0658451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 Error Example (Receiver)</a:t>
            </a:r>
          </a:p>
        </p:txBody>
      </p:sp>
      <p:graphicFrame>
        <p:nvGraphicFramePr>
          <p:cNvPr id="86" name="Content Placeholder 3">
            <a:extLst>
              <a:ext uri="{FF2B5EF4-FFF2-40B4-BE49-F238E27FC236}">
                <a16:creationId xmlns:a16="http://schemas.microsoft.com/office/drawing/2014/main" id="{4E4D2EFF-0053-37BC-BDEC-6028DE20B608}"/>
              </a:ext>
            </a:extLst>
          </p:cNvPr>
          <p:cNvGraphicFramePr>
            <a:graphicFrameLocks/>
          </p:cNvGraphicFramePr>
          <p:nvPr/>
        </p:nvGraphicFramePr>
        <p:xfrm>
          <a:off x="4912202" y="1170344"/>
          <a:ext cx="3468223"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gridCol w="315293">
                  <a:extLst>
                    <a:ext uri="{9D8B030D-6E8A-4147-A177-3AD203B41FA5}">
                      <a16:colId xmlns:a16="http://schemas.microsoft.com/office/drawing/2014/main" val="20005"/>
                    </a:ext>
                  </a:extLst>
                </a:gridCol>
                <a:gridCol w="315293">
                  <a:extLst>
                    <a:ext uri="{9D8B030D-6E8A-4147-A177-3AD203B41FA5}">
                      <a16:colId xmlns:a16="http://schemas.microsoft.com/office/drawing/2014/main" val="20006"/>
                    </a:ext>
                  </a:extLst>
                </a:gridCol>
                <a:gridCol w="315293">
                  <a:extLst>
                    <a:ext uri="{9D8B030D-6E8A-4147-A177-3AD203B41FA5}">
                      <a16:colId xmlns:a16="http://schemas.microsoft.com/office/drawing/2014/main" val="20007"/>
                    </a:ext>
                  </a:extLst>
                </a:gridCol>
                <a:gridCol w="315293">
                  <a:extLst>
                    <a:ext uri="{9D8B030D-6E8A-4147-A177-3AD203B41FA5}">
                      <a16:colId xmlns:a16="http://schemas.microsoft.com/office/drawing/2014/main" val="20008"/>
                    </a:ext>
                  </a:extLst>
                </a:gridCol>
                <a:gridCol w="315293">
                  <a:extLst>
                    <a:ext uri="{9D8B030D-6E8A-4147-A177-3AD203B41FA5}">
                      <a16:colId xmlns:a16="http://schemas.microsoft.com/office/drawing/2014/main" val="20009"/>
                    </a:ext>
                  </a:extLst>
                </a:gridCol>
                <a:gridCol w="315293">
                  <a:extLst>
                    <a:ext uri="{9D8B030D-6E8A-4147-A177-3AD203B41FA5}">
                      <a16:colId xmlns:a16="http://schemas.microsoft.com/office/drawing/2014/main" val="20010"/>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0</a:t>
                      </a:r>
                      <a:endParaRPr lang="en-IN" sz="1400" b="1"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bl>
          </a:graphicData>
        </a:graphic>
      </p:graphicFrame>
      <p:cxnSp>
        <p:nvCxnSpPr>
          <p:cNvPr id="87" name="Elbow Connector 5">
            <a:extLst>
              <a:ext uri="{FF2B5EF4-FFF2-40B4-BE49-F238E27FC236}">
                <a16:creationId xmlns:a16="http://schemas.microsoft.com/office/drawing/2014/main" id="{77252822-B4F0-A761-E253-4B455356E129}"/>
              </a:ext>
            </a:extLst>
          </p:cNvPr>
          <p:cNvCxnSpPr/>
          <p:nvPr/>
        </p:nvCxnSpPr>
        <p:spPr>
          <a:xfrm flipV="1">
            <a:off x="3944713" y="1122830"/>
            <a:ext cx="4656362" cy="582930"/>
          </a:xfrm>
          <a:prstGeom prst="bentConnector3">
            <a:avLst>
              <a:gd name="adj1" fmla="val 15389"/>
            </a:avLst>
          </a:prstGeom>
          <a:noFill/>
          <a:ln w="6350" cap="flat" cmpd="sng" algn="ctr">
            <a:solidFill>
              <a:srgbClr val="909090"/>
            </a:solidFill>
            <a:prstDash val="solid"/>
            <a:miter lim="800000"/>
          </a:ln>
          <a:effectLst/>
        </p:spPr>
      </p:cxnSp>
      <p:sp>
        <p:nvSpPr>
          <p:cNvPr id="88" name="TextBox 87">
            <a:extLst>
              <a:ext uri="{FF2B5EF4-FFF2-40B4-BE49-F238E27FC236}">
                <a16:creationId xmlns:a16="http://schemas.microsoft.com/office/drawing/2014/main" id="{F71894DB-1564-3826-7F10-24973EF9311F}"/>
              </a:ext>
            </a:extLst>
          </p:cNvPr>
          <p:cNvSpPr txBox="1"/>
          <p:nvPr/>
        </p:nvSpPr>
        <p:spPr>
          <a:xfrm>
            <a:off x="3944713" y="1256633"/>
            <a:ext cx="609462"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10101</a:t>
            </a:r>
            <a:endParaRPr lang="en-IN" sz="1350" kern="1200" dirty="0">
              <a:solidFill>
                <a:srgbClr val="212121"/>
              </a:solidFill>
              <a:latin typeface="Roboto Condensed"/>
              <a:ea typeface="+mn-ea"/>
              <a:cs typeface="+mn-cs"/>
            </a:endParaRPr>
          </a:p>
        </p:txBody>
      </p:sp>
      <p:sp>
        <p:nvSpPr>
          <p:cNvPr id="89" name="TextBox 88">
            <a:extLst>
              <a:ext uri="{FF2B5EF4-FFF2-40B4-BE49-F238E27FC236}">
                <a16:creationId xmlns:a16="http://schemas.microsoft.com/office/drawing/2014/main" id="{F5385974-3273-4A2D-CA98-CA211FF74852}"/>
              </a:ext>
            </a:extLst>
          </p:cNvPr>
          <p:cNvSpPr txBox="1"/>
          <p:nvPr/>
        </p:nvSpPr>
        <p:spPr>
          <a:xfrm>
            <a:off x="4962629" y="849609"/>
            <a:ext cx="259872" cy="300082"/>
          </a:xfrm>
          <a:prstGeom prst="rect">
            <a:avLst/>
          </a:prstGeom>
          <a:noFill/>
        </p:spPr>
        <p:txBody>
          <a:bodyPr wrap="square" rtlCol="0">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90" name="Table 89">
            <a:extLst>
              <a:ext uri="{FF2B5EF4-FFF2-40B4-BE49-F238E27FC236}">
                <a16:creationId xmlns:a16="http://schemas.microsoft.com/office/drawing/2014/main" id="{A50BDC9B-0495-94EF-D265-94A5BC9D7796}"/>
              </a:ext>
            </a:extLst>
          </p:cNvPr>
          <p:cNvGraphicFramePr>
            <a:graphicFrameLocks noGrp="1"/>
          </p:cNvGraphicFramePr>
          <p:nvPr/>
        </p:nvGraphicFramePr>
        <p:xfrm>
          <a:off x="4912202" y="1444664"/>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91" name="Rectangle 90">
            <a:extLst>
              <a:ext uri="{FF2B5EF4-FFF2-40B4-BE49-F238E27FC236}">
                <a16:creationId xmlns:a16="http://schemas.microsoft.com/office/drawing/2014/main" id="{5F8BCC2E-4517-2777-D869-15B63A2C2125}"/>
              </a:ext>
            </a:extLst>
          </p:cNvPr>
          <p:cNvSpPr/>
          <p:nvPr/>
        </p:nvSpPr>
        <p:spPr>
          <a:xfrm>
            <a:off x="4601780" y="1444663"/>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92" name="Straight Connector 91">
            <a:extLst>
              <a:ext uri="{FF2B5EF4-FFF2-40B4-BE49-F238E27FC236}">
                <a16:creationId xmlns:a16="http://schemas.microsoft.com/office/drawing/2014/main" id="{424091EF-0DEF-2CBA-4855-95384A602965}"/>
              </a:ext>
            </a:extLst>
          </p:cNvPr>
          <p:cNvCxnSpPr/>
          <p:nvPr/>
        </p:nvCxnSpPr>
        <p:spPr>
          <a:xfrm flipV="1">
            <a:off x="4674870" y="1705760"/>
            <a:ext cx="3823335" cy="15568"/>
          </a:xfrm>
          <a:prstGeom prst="line">
            <a:avLst/>
          </a:prstGeom>
          <a:noFill/>
          <a:ln w="12700" cap="flat" cmpd="sng" algn="ctr">
            <a:solidFill>
              <a:srgbClr val="212121"/>
            </a:solidFill>
            <a:prstDash val="solid"/>
            <a:miter lim="800000"/>
          </a:ln>
          <a:effectLst/>
        </p:spPr>
      </p:cxnSp>
      <p:sp>
        <p:nvSpPr>
          <p:cNvPr id="93" name="Rectangle 92">
            <a:extLst>
              <a:ext uri="{FF2B5EF4-FFF2-40B4-BE49-F238E27FC236}">
                <a16:creationId xmlns:a16="http://schemas.microsoft.com/office/drawing/2014/main" id="{4CC79363-0B9A-EC0F-1360-693A431198C5}"/>
              </a:ext>
            </a:extLst>
          </p:cNvPr>
          <p:cNvSpPr/>
          <p:nvPr/>
        </p:nvSpPr>
        <p:spPr>
          <a:xfrm>
            <a:off x="4926402" y="1706788"/>
            <a:ext cx="269626" cy="300082"/>
          </a:xfrm>
          <a:prstGeom prst="rect">
            <a:avLst/>
          </a:prstGeom>
        </p:spPr>
        <p:txBody>
          <a:bodyPr wrap="none">
            <a:spAutoFit/>
          </a:bodyPr>
          <a:lstStyle/>
          <a:p>
            <a:pPr algn="ctr">
              <a:buClrTx/>
              <a:buFontTx/>
              <a:buNone/>
            </a:pPr>
            <a:r>
              <a:rPr lang="en-US" sz="1350" kern="120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94" name="Rectangle 93">
            <a:extLst>
              <a:ext uri="{FF2B5EF4-FFF2-40B4-BE49-F238E27FC236}">
                <a16:creationId xmlns:a16="http://schemas.microsoft.com/office/drawing/2014/main" id="{5942CEA3-427C-E399-71F2-7C810F4E61F6}"/>
              </a:ext>
            </a:extLst>
          </p:cNvPr>
          <p:cNvSpPr/>
          <p:nvPr/>
        </p:nvSpPr>
        <p:spPr>
          <a:xfrm>
            <a:off x="524294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5" name="Rectangle 94">
            <a:extLst>
              <a:ext uri="{FF2B5EF4-FFF2-40B4-BE49-F238E27FC236}">
                <a16:creationId xmlns:a16="http://schemas.microsoft.com/office/drawing/2014/main" id="{C5087BA0-6C99-31BD-59F2-350E50E24462}"/>
              </a:ext>
            </a:extLst>
          </p:cNvPr>
          <p:cNvSpPr/>
          <p:nvPr/>
        </p:nvSpPr>
        <p:spPr>
          <a:xfrm>
            <a:off x="555948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6" name="Rectangle 95">
            <a:extLst>
              <a:ext uri="{FF2B5EF4-FFF2-40B4-BE49-F238E27FC236}">
                <a16:creationId xmlns:a16="http://schemas.microsoft.com/office/drawing/2014/main" id="{C3E3EC0B-3DED-0760-D5E2-BA7304399856}"/>
              </a:ext>
            </a:extLst>
          </p:cNvPr>
          <p:cNvSpPr/>
          <p:nvPr/>
        </p:nvSpPr>
        <p:spPr>
          <a:xfrm>
            <a:off x="5876024"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97" name="Rectangle 96">
            <a:extLst>
              <a:ext uri="{FF2B5EF4-FFF2-40B4-BE49-F238E27FC236}">
                <a16:creationId xmlns:a16="http://schemas.microsoft.com/office/drawing/2014/main" id="{21D7E495-E108-6DFD-9AF1-0787864669B5}"/>
              </a:ext>
            </a:extLst>
          </p:cNvPr>
          <p:cNvSpPr/>
          <p:nvPr/>
        </p:nvSpPr>
        <p:spPr>
          <a:xfrm>
            <a:off x="6192563" y="170678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98" name="Straight Arrow Connector 97">
            <a:extLst>
              <a:ext uri="{FF2B5EF4-FFF2-40B4-BE49-F238E27FC236}">
                <a16:creationId xmlns:a16="http://schemas.microsoft.com/office/drawing/2014/main" id="{2EEBDE59-549B-3BF0-EEAF-D4CB4BDAC227}"/>
              </a:ext>
            </a:extLst>
          </p:cNvPr>
          <p:cNvCxnSpPr/>
          <p:nvPr/>
        </p:nvCxnSpPr>
        <p:spPr>
          <a:xfrm>
            <a:off x="6646311" y="1444664"/>
            <a:ext cx="0" cy="274320"/>
          </a:xfrm>
          <a:prstGeom prst="straightConnector1">
            <a:avLst/>
          </a:prstGeom>
          <a:noFill/>
          <a:ln w="6350" cap="flat" cmpd="sng" algn="ctr">
            <a:solidFill>
              <a:srgbClr val="212121"/>
            </a:solidFill>
            <a:prstDash val="solid"/>
            <a:miter lim="800000"/>
            <a:tailEnd type="triangle"/>
          </a:ln>
          <a:effectLst/>
        </p:spPr>
      </p:cxnSp>
      <p:sp>
        <p:nvSpPr>
          <p:cNvPr id="99" name="Rectangle 98">
            <a:extLst>
              <a:ext uri="{FF2B5EF4-FFF2-40B4-BE49-F238E27FC236}">
                <a16:creationId xmlns:a16="http://schemas.microsoft.com/office/drawing/2014/main" id="{F08DE8C5-87EF-EF6F-BDF2-6DA79495C34E}"/>
              </a:ext>
            </a:extLst>
          </p:cNvPr>
          <p:cNvSpPr/>
          <p:nvPr/>
        </p:nvSpPr>
        <p:spPr>
          <a:xfrm>
            <a:off x="6509103" y="17057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0" name="Rectangle 99">
            <a:extLst>
              <a:ext uri="{FF2B5EF4-FFF2-40B4-BE49-F238E27FC236}">
                <a16:creationId xmlns:a16="http://schemas.microsoft.com/office/drawing/2014/main" id="{21E6D7F3-499C-218D-988F-087C762E46CF}"/>
              </a:ext>
            </a:extLst>
          </p:cNvPr>
          <p:cNvSpPr/>
          <p:nvPr/>
        </p:nvSpPr>
        <p:spPr>
          <a:xfrm>
            <a:off x="5295093"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01" name="Rectangle 100">
            <a:extLst>
              <a:ext uri="{FF2B5EF4-FFF2-40B4-BE49-F238E27FC236}">
                <a16:creationId xmlns:a16="http://schemas.microsoft.com/office/drawing/2014/main" id="{5D857CCC-2CAB-87F7-ECBC-CDC891E912A1}"/>
              </a:ext>
            </a:extLst>
          </p:cNvPr>
          <p:cNvSpPr/>
          <p:nvPr/>
        </p:nvSpPr>
        <p:spPr>
          <a:xfrm>
            <a:off x="4899115" y="189200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02" name="Straight Connector 101">
            <a:extLst>
              <a:ext uri="{FF2B5EF4-FFF2-40B4-BE49-F238E27FC236}">
                <a16:creationId xmlns:a16="http://schemas.microsoft.com/office/drawing/2014/main" id="{470B51A2-046C-A856-3B12-1692A8E07112}"/>
              </a:ext>
            </a:extLst>
          </p:cNvPr>
          <p:cNvCxnSpPr/>
          <p:nvPr/>
        </p:nvCxnSpPr>
        <p:spPr>
          <a:xfrm flipV="1">
            <a:off x="5222500" y="2131696"/>
            <a:ext cx="3258560" cy="5891"/>
          </a:xfrm>
          <a:prstGeom prst="line">
            <a:avLst/>
          </a:prstGeom>
          <a:noFill/>
          <a:ln w="12700" cap="flat" cmpd="sng" algn="ctr">
            <a:solidFill>
              <a:srgbClr val="212121"/>
            </a:solidFill>
            <a:prstDash val="solid"/>
            <a:miter lim="800000"/>
          </a:ln>
          <a:effectLst/>
        </p:spPr>
      </p:cxnSp>
      <p:sp>
        <p:nvSpPr>
          <p:cNvPr id="103" name="Rectangle 102">
            <a:extLst>
              <a:ext uri="{FF2B5EF4-FFF2-40B4-BE49-F238E27FC236}">
                <a16:creationId xmlns:a16="http://schemas.microsoft.com/office/drawing/2014/main" id="{84276E87-F695-2383-8F2D-87C7DF0E6900}"/>
              </a:ext>
            </a:extLst>
          </p:cNvPr>
          <p:cNvSpPr/>
          <p:nvPr/>
        </p:nvSpPr>
        <p:spPr>
          <a:xfrm>
            <a:off x="524294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4" name="Rectangle 103">
            <a:extLst>
              <a:ext uri="{FF2B5EF4-FFF2-40B4-BE49-F238E27FC236}">
                <a16:creationId xmlns:a16="http://schemas.microsoft.com/office/drawing/2014/main" id="{7A98FE85-8D77-1765-C8CE-18715F75D4CD}"/>
              </a:ext>
            </a:extLst>
          </p:cNvPr>
          <p:cNvSpPr/>
          <p:nvPr/>
        </p:nvSpPr>
        <p:spPr>
          <a:xfrm>
            <a:off x="555948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5" name="Rectangle 104">
            <a:extLst>
              <a:ext uri="{FF2B5EF4-FFF2-40B4-BE49-F238E27FC236}">
                <a16:creationId xmlns:a16="http://schemas.microsoft.com/office/drawing/2014/main" id="{A456026F-13C6-4A6F-BD46-B4093AAA995D}"/>
              </a:ext>
            </a:extLst>
          </p:cNvPr>
          <p:cNvSpPr/>
          <p:nvPr/>
        </p:nvSpPr>
        <p:spPr>
          <a:xfrm>
            <a:off x="5876024"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6" name="Rectangle 105">
            <a:extLst>
              <a:ext uri="{FF2B5EF4-FFF2-40B4-BE49-F238E27FC236}">
                <a16:creationId xmlns:a16="http://schemas.microsoft.com/office/drawing/2014/main" id="{4EDF7633-5340-5FDE-809C-CEAD3C71C1F5}"/>
              </a:ext>
            </a:extLst>
          </p:cNvPr>
          <p:cNvSpPr/>
          <p:nvPr/>
        </p:nvSpPr>
        <p:spPr>
          <a:xfrm>
            <a:off x="6192563" y="21212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07" name="Rectangle 106">
            <a:extLst>
              <a:ext uri="{FF2B5EF4-FFF2-40B4-BE49-F238E27FC236}">
                <a16:creationId xmlns:a16="http://schemas.microsoft.com/office/drawing/2014/main" id="{FB5245C0-79DB-5074-3ACF-C00A15E9C098}"/>
              </a:ext>
            </a:extLst>
          </p:cNvPr>
          <p:cNvSpPr/>
          <p:nvPr/>
        </p:nvSpPr>
        <p:spPr>
          <a:xfrm>
            <a:off x="6509103" y="212023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08" name="Rectangle 107">
            <a:extLst>
              <a:ext uri="{FF2B5EF4-FFF2-40B4-BE49-F238E27FC236}">
                <a16:creationId xmlns:a16="http://schemas.microsoft.com/office/drawing/2014/main" id="{BEF79BAD-98CD-52A5-20C7-43EADAB697CD}"/>
              </a:ext>
            </a:extLst>
          </p:cNvPr>
          <p:cNvSpPr/>
          <p:nvPr/>
        </p:nvSpPr>
        <p:spPr>
          <a:xfrm>
            <a:off x="5234067" y="2310470"/>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cxnSp>
        <p:nvCxnSpPr>
          <p:cNvPr id="109" name="Straight Arrow Connector 108">
            <a:extLst>
              <a:ext uri="{FF2B5EF4-FFF2-40B4-BE49-F238E27FC236}">
                <a16:creationId xmlns:a16="http://schemas.microsoft.com/office/drawing/2014/main" id="{2DCF793C-D156-2DB7-B8CE-565405D6584B}"/>
              </a:ext>
            </a:extLst>
          </p:cNvPr>
          <p:cNvCxnSpPr/>
          <p:nvPr/>
        </p:nvCxnSpPr>
        <p:spPr>
          <a:xfrm flipH="1">
            <a:off x="6951396" y="1424378"/>
            <a:ext cx="5928" cy="713208"/>
          </a:xfrm>
          <a:prstGeom prst="straightConnector1">
            <a:avLst/>
          </a:prstGeom>
          <a:noFill/>
          <a:ln w="6350" cap="flat" cmpd="sng" algn="ctr">
            <a:solidFill>
              <a:srgbClr val="FF0000"/>
            </a:solidFill>
            <a:prstDash val="solid"/>
            <a:miter lim="800000"/>
            <a:tailEnd type="triangle"/>
          </a:ln>
          <a:effectLst/>
        </p:spPr>
      </p:cxnSp>
      <p:sp>
        <p:nvSpPr>
          <p:cNvPr id="110" name="Rectangle 109">
            <a:extLst>
              <a:ext uri="{FF2B5EF4-FFF2-40B4-BE49-F238E27FC236}">
                <a16:creationId xmlns:a16="http://schemas.microsoft.com/office/drawing/2014/main" id="{9EF60CE3-AC76-0537-4569-043604D59825}"/>
              </a:ext>
            </a:extLst>
          </p:cNvPr>
          <p:cNvSpPr/>
          <p:nvPr/>
        </p:nvSpPr>
        <p:spPr>
          <a:xfrm>
            <a:off x="6814981" y="2120230"/>
            <a:ext cx="272832" cy="300082"/>
          </a:xfrm>
          <a:prstGeom prst="rect">
            <a:avLst/>
          </a:prstGeom>
        </p:spPr>
        <p:txBody>
          <a:bodyPr wrap="none">
            <a:spAutoFit/>
          </a:bodyPr>
          <a:lstStyle/>
          <a:p>
            <a:pPr algn="ctr">
              <a:buClrTx/>
              <a:buFontTx/>
              <a:buNone/>
            </a:pPr>
            <a:r>
              <a:rPr lang="en-US" sz="1350" b="1" kern="1200" dirty="0">
                <a:solidFill>
                  <a:srgbClr val="FF0000"/>
                </a:solidFill>
                <a:latin typeface="Roboto Condensed"/>
                <a:ea typeface="+mn-ea"/>
                <a:cs typeface="+mn-cs"/>
              </a:rPr>
              <a:t>0</a:t>
            </a:r>
            <a:endParaRPr lang="en-IN" sz="1350" b="1" kern="1200" dirty="0">
              <a:solidFill>
                <a:srgbClr val="FF0000"/>
              </a:solidFill>
              <a:latin typeface="Roboto Condensed"/>
              <a:ea typeface="+mn-ea"/>
              <a:cs typeface="+mn-cs"/>
            </a:endParaRPr>
          </a:p>
        </p:txBody>
      </p:sp>
      <p:sp>
        <p:nvSpPr>
          <p:cNvPr id="111" name="Rectangle 110">
            <a:extLst>
              <a:ext uri="{FF2B5EF4-FFF2-40B4-BE49-F238E27FC236}">
                <a16:creationId xmlns:a16="http://schemas.microsoft.com/office/drawing/2014/main" id="{3B6A7AA0-1DF9-202E-01C7-13FB7158D63C}"/>
              </a:ext>
            </a:extLst>
          </p:cNvPr>
          <p:cNvSpPr/>
          <p:nvPr/>
        </p:nvSpPr>
        <p:spPr>
          <a:xfrm>
            <a:off x="5591545" y="849609"/>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384DA2E7-C0C0-FD2A-8FA2-CAF528A053EB}"/>
              </a:ext>
            </a:extLst>
          </p:cNvPr>
          <p:cNvGraphicFramePr>
            <a:graphicFrameLocks noGrp="1"/>
          </p:cNvGraphicFramePr>
          <p:nvPr/>
        </p:nvGraphicFramePr>
        <p:xfrm>
          <a:off x="5538374" y="232679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13" name="Straight Connector 112">
            <a:extLst>
              <a:ext uri="{FF2B5EF4-FFF2-40B4-BE49-F238E27FC236}">
                <a16:creationId xmlns:a16="http://schemas.microsoft.com/office/drawing/2014/main" id="{A4F7A943-AB5C-F88C-CDD9-57A0EACBBB5A}"/>
              </a:ext>
            </a:extLst>
          </p:cNvPr>
          <p:cNvCxnSpPr/>
          <p:nvPr/>
        </p:nvCxnSpPr>
        <p:spPr>
          <a:xfrm flipV="1">
            <a:off x="5439202" y="2555573"/>
            <a:ext cx="3059003" cy="466"/>
          </a:xfrm>
          <a:prstGeom prst="line">
            <a:avLst/>
          </a:prstGeom>
          <a:noFill/>
          <a:ln w="12700" cap="flat" cmpd="sng" algn="ctr">
            <a:solidFill>
              <a:srgbClr val="212121"/>
            </a:solidFill>
            <a:prstDash val="solid"/>
            <a:miter lim="800000"/>
          </a:ln>
          <a:effectLst/>
        </p:spPr>
      </p:cxnSp>
      <p:sp>
        <p:nvSpPr>
          <p:cNvPr id="114" name="Rectangle 113">
            <a:extLst>
              <a:ext uri="{FF2B5EF4-FFF2-40B4-BE49-F238E27FC236}">
                <a16:creationId xmlns:a16="http://schemas.microsoft.com/office/drawing/2014/main" id="{B8E34955-1DC5-2F43-B3C7-C6B006FC9C82}"/>
              </a:ext>
            </a:extLst>
          </p:cNvPr>
          <p:cNvSpPr/>
          <p:nvPr/>
        </p:nvSpPr>
        <p:spPr>
          <a:xfrm>
            <a:off x="557377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15" name="Rectangle 114">
            <a:extLst>
              <a:ext uri="{FF2B5EF4-FFF2-40B4-BE49-F238E27FC236}">
                <a16:creationId xmlns:a16="http://schemas.microsoft.com/office/drawing/2014/main" id="{3133A944-B327-EC7D-0B24-F8B3EF8A0E2E}"/>
              </a:ext>
            </a:extLst>
          </p:cNvPr>
          <p:cNvSpPr/>
          <p:nvPr/>
        </p:nvSpPr>
        <p:spPr>
          <a:xfrm>
            <a:off x="5888708" y="2532352"/>
            <a:ext cx="272832" cy="300082"/>
          </a:xfrm>
          <a:prstGeom prst="rect">
            <a:avLst/>
          </a:prstGeom>
        </p:spPr>
        <p:txBody>
          <a:bodyPr wrap="none">
            <a:spAutoFit/>
          </a:bodyPr>
          <a:lstStyle/>
          <a:p>
            <a:pPr algn="ctr">
              <a:buClrTx/>
              <a:buFontTx/>
              <a:buNone/>
            </a:pPr>
            <a:r>
              <a:rPr lang="en-US" sz="1350" b="1" kern="1200" dirty="0">
                <a:solidFill>
                  <a:srgbClr val="212121"/>
                </a:solidFill>
                <a:latin typeface="Roboto Condensed"/>
                <a:ea typeface="+mn-ea"/>
                <a:cs typeface="+mn-cs"/>
              </a:rPr>
              <a:t>0</a:t>
            </a:r>
            <a:endParaRPr lang="en-IN" sz="1350" b="1" kern="1200" dirty="0">
              <a:solidFill>
                <a:srgbClr val="212121"/>
              </a:solidFill>
              <a:latin typeface="Roboto Condensed"/>
              <a:ea typeface="+mn-ea"/>
              <a:cs typeface="+mn-cs"/>
            </a:endParaRPr>
          </a:p>
        </p:txBody>
      </p:sp>
      <p:sp>
        <p:nvSpPr>
          <p:cNvPr id="116" name="Rectangle 115">
            <a:extLst>
              <a:ext uri="{FF2B5EF4-FFF2-40B4-BE49-F238E27FC236}">
                <a16:creationId xmlns:a16="http://schemas.microsoft.com/office/drawing/2014/main" id="{05172104-674A-8977-039E-64755552300F}"/>
              </a:ext>
            </a:extLst>
          </p:cNvPr>
          <p:cNvSpPr/>
          <p:nvPr/>
        </p:nvSpPr>
        <p:spPr>
          <a:xfrm>
            <a:off x="6206851" y="2532352"/>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7" name="Rectangle 116">
            <a:extLst>
              <a:ext uri="{FF2B5EF4-FFF2-40B4-BE49-F238E27FC236}">
                <a16:creationId xmlns:a16="http://schemas.microsoft.com/office/drawing/2014/main" id="{D57A483A-F3E0-BF37-9E69-4C19B2FB0BD1}"/>
              </a:ext>
            </a:extLst>
          </p:cNvPr>
          <p:cNvSpPr/>
          <p:nvPr/>
        </p:nvSpPr>
        <p:spPr>
          <a:xfrm>
            <a:off x="6523391" y="2531324"/>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18" name="Rectangle 117">
            <a:extLst>
              <a:ext uri="{FF2B5EF4-FFF2-40B4-BE49-F238E27FC236}">
                <a16:creationId xmlns:a16="http://schemas.microsoft.com/office/drawing/2014/main" id="{6A8EF5F6-EDF4-4CD6-80FA-55947643C870}"/>
              </a:ext>
            </a:extLst>
          </p:cNvPr>
          <p:cNvSpPr/>
          <p:nvPr/>
        </p:nvSpPr>
        <p:spPr>
          <a:xfrm>
            <a:off x="6829268" y="2531324"/>
            <a:ext cx="272832" cy="300082"/>
          </a:xfrm>
          <a:prstGeom prst="rect">
            <a:avLst/>
          </a:prstGeom>
        </p:spPr>
        <p:txBody>
          <a:bodyPr wrap="none">
            <a:spAutoFit/>
          </a:bodyPr>
          <a:lstStyle/>
          <a:p>
            <a:pPr algn="ctr">
              <a:buClrTx/>
              <a:buFontTx/>
              <a:buNone/>
            </a:pPr>
            <a:r>
              <a:rPr lang="en-US" sz="1350" b="1" kern="1200" dirty="0">
                <a:solidFill>
                  <a:srgbClr val="FF0000"/>
                </a:solidFill>
                <a:latin typeface="Roboto Condensed"/>
                <a:ea typeface="+mn-ea"/>
                <a:cs typeface="+mn-cs"/>
              </a:rPr>
              <a:t>1</a:t>
            </a:r>
            <a:endParaRPr lang="en-IN" sz="1350" b="1" kern="1200" dirty="0">
              <a:solidFill>
                <a:srgbClr val="FF0000"/>
              </a:solidFill>
              <a:latin typeface="Roboto Condensed"/>
              <a:ea typeface="+mn-ea"/>
              <a:cs typeface="+mn-cs"/>
            </a:endParaRPr>
          </a:p>
        </p:txBody>
      </p:sp>
      <p:sp>
        <p:nvSpPr>
          <p:cNvPr id="119" name="Rectangle 118">
            <a:extLst>
              <a:ext uri="{FF2B5EF4-FFF2-40B4-BE49-F238E27FC236}">
                <a16:creationId xmlns:a16="http://schemas.microsoft.com/office/drawing/2014/main" id="{BACF7E32-8867-C16B-BFF2-BCF1FCC17865}"/>
              </a:ext>
            </a:extLst>
          </p:cNvPr>
          <p:cNvSpPr/>
          <p:nvPr/>
        </p:nvSpPr>
        <p:spPr>
          <a:xfrm>
            <a:off x="5558783" y="2704297"/>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20" name="Table 119">
            <a:extLst>
              <a:ext uri="{FF2B5EF4-FFF2-40B4-BE49-F238E27FC236}">
                <a16:creationId xmlns:a16="http://schemas.microsoft.com/office/drawing/2014/main" id="{0E7EE139-C968-B4E1-6ED3-27AF2CCE2830}"/>
              </a:ext>
            </a:extLst>
          </p:cNvPr>
          <p:cNvGraphicFramePr>
            <a:graphicFrameLocks noGrp="1"/>
          </p:cNvGraphicFramePr>
          <p:nvPr/>
        </p:nvGraphicFramePr>
        <p:xfrm>
          <a:off x="5865209" y="2709372"/>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21" name="Straight Connector 120">
            <a:extLst>
              <a:ext uri="{FF2B5EF4-FFF2-40B4-BE49-F238E27FC236}">
                <a16:creationId xmlns:a16="http://schemas.microsoft.com/office/drawing/2014/main" id="{29CFAC98-4938-41A3-870E-F946D6F15E4A}"/>
              </a:ext>
            </a:extLst>
          </p:cNvPr>
          <p:cNvCxnSpPr/>
          <p:nvPr/>
        </p:nvCxnSpPr>
        <p:spPr>
          <a:xfrm flipV="1">
            <a:off x="5840628" y="2947238"/>
            <a:ext cx="2657578" cy="8267"/>
          </a:xfrm>
          <a:prstGeom prst="line">
            <a:avLst/>
          </a:prstGeom>
          <a:noFill/>
          <a:ln w="12700" cap="flat" cmpd="sng" algn="ctr">
            <a:solidFill>
              <a:srgbClr val="212121"/>
            </a:solidFill>
            <a:prstDash val="solid"/>
            <a:miter lim="800000"/>
          </a:ln>
          <a:effectLst/>
        </p:spPr>
      </p:cxnSp>
      <p:cxnSp>
        <p:nvCxnSpPr>
          <p:cNvPr id="122" name="Straight Arrow Connector 121">
            <a:extLst>
              <a:ext uri="{FF2B5EF4-FFF2-40B4-BE49-F238E27FC236}">
                <a16:creationId xmlns:a16="http://schemas.microsoft.com/office/drawing/2014/main" id="{3F663117-1117-4F69-5CE8-095A3CB56394}"/>
              </a:ext>
            </a:extLst>
          </p:cNvPr>
          <p:cNvCxnSpPr/>
          <p:nvPr/>
        </p:nvCxnSpPr>
        <p:spPr>
          <a:xfrm flipH="1">
            <a:off x="7296511" y="1443109"/>
            <a:ext cx="990" cy="1102028"/>
          </a:xfrm>
          <a:prstGeom prst="straightConnector1">
            <a:avLst/>
          </a:prstGeom>
          <a:noFill/>
          <a:ln w="6350" cap="flat" cmpd="sng" algn="ctr">
            <a:solidFill>
              <a:srgbClr val="212121"/>
            </a:solidFill>
            <a:prstDash val="solid"/>
            <a:miter lim="800000"/>
            <a:tailEnd type="triangle"/>
          </a:ln>
          <a:effectLst/>
        </p:spPr>
      </p:cxnSp>
      <p:sp>
        <p:nvSpPr>
          <p:cNvPr id="123" name="Rectangle 122">
            <a:extLst>
              <a:ext uri="{FF2B5EF4-FFF2-40B4-BE49-F238E27FC236}">
                <a16:creationId xmlns:a16="http://schemas.microsoft.com/office/drawing/2014/main" id="{FC8EFE84-66B1-5472-34C6-F06F9F650337}"/>
              </a:ext>
            </a:extLst>
          </p:cNvPr>
          <p:cNvSpPr/>
          <p:nvPr/>
        </p:nvSpPr>
        <p:spPr>
          <a:xfrm>
            <a:off x="7144673" y="253024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4" name="Rectangle 123">
            <a:extLst>
              <a:ext uri="{FF2B5EF4-FFF2-40B4-BE49-F238E27FC236}">
                <a16:creationId xmlns:a16="http://schemas.microsoft.com/office/drawing/2014/main" id="{4B57E805-0A78-649D-E460-0B0C30901F10}"/>
              </a:ext>
            </a:extLst>
          </p:cNvPr>
          <p:cNvSpPr/>
          <p:nvPr/>
        </p:nvSpPr>
        <p:spPr>
          <a:xfrm>
            <a:off x="589031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25" name="Rectangle 124">
            <a:extLst>
              <a:ext uri="{FF2B5EF4-FFF2-40B4-BE49-F238E27FC236}">
                <a16:creationId xmlns:a16="http://schemas.microsoft.com/office/drawing/2014/main" id="{B2287813-1182-1C64-1C9F-A16022DEEF9F}"/>
              </a:ext>
            </a:extLst>
          </p:cNvPr>
          <p:cNvSpPr/>
          <p:nvPr/>
        </p:nvSpPr>
        <p:spPr>
          <a:xfrm>
            <a:off x="6206851" y="291265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6" name="Rectangle 125">
            <a:extLst>
              <a:ext uri="{FF2B5EF4-FFF2-40B4-BE49-F238E27FC236}">
                <a16:creationId xmlns:a16="http://schemas.microsoft.com/office/drawing/2014/main" id="{2AAF207B-40AB-1FDE-E3CB-BF50AB742E0E}"/>
              </a:ext>
            </a:extLst>
          </p:cNvPr>
          <p:cNvSpPr/>
          <p:nvPr/>
        </p:nvSpPr>
        <p:spPr>
          <a:xfrm>
            <a:off x="6523391" y="2911631"/>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27" name="Rectangle 126">
            <a:extLst>
              <a:ext uri="{FF2B5EF4-FFF2-40B4-BE49-F238E27FC236}">
                <a16:creationId xmlns:a16="http://schemas.microsoft.com/office/drawing/2014/main" id="{0413B9B3-6A43-D365-72FE-43CD1430317C}"/>
              </a:ext>
            </a:extLst>
          </p:cNvPr>
          <p:cNvSpPr/>
          <p:nvPr/>
        </p:nvSpPr>
        <p:spPr>
          <a:xfrm>
            <a:off x="6830871" y="2911631"/>
            <a:ext cx="269626" cy="300082"/>
          </a:xfrm>
          <a:prstGeom prst="rect">
            <a:avLst/>
          </a:prstGeom>
        </p:spPr>
        <p:txBody>
          <a:bodyPr wrap="none">
            <a:spAutoFit/>
          </a:bodyPr>
          <a:lstStyle/>
          <a:p>
            <a:pPr algn="ctr">
              <a:buClrTx/>
              <a:buFontTx/>
              <a:buNone/>
            </a:pPr>
            <a:r>
              <a:rPr lang="en-US" sz="1350" kern="1200" dirty="0">
                <a:solidFill>
                  <a:srgbClr val="FF0000"/>
                </a:solidFill>
                <a:latin typeface="Roboto Condensed"/>
                <a:ea typeface="+mn-ea"/>
                <a:cs typeface="+mn-cs"/>
              </a:rPr>
              <a:t>1</a:t>
            </a:r>
            <a:endParaRPr lang="en-IN" sz="1350" kern="1200" dirty="0">
              <a:solidFill>
                <a:srgbClr val="FF0000"/>
              </a:solidFill>
              <a:latin typeface="Roboto Condensed"/>
              <a:ea typeface="+mn-ea"/>
              <a:cs typeface="+mn-cs"/>
            </a:endParaRPr>
          </a:p>
        </p:txBody>
      </p:sp>
      <p:sp>
        <p:nvSpPr>
          <p:cNvPr id="128" name="Rectangle 127">
            <a:extLst>
              <a:ext uri="{FF2B5EF4-FFF2-40B4-BE49-F238E27FC236}">
                <a16:creationId xmlns:a16="http://schemas.microsoft.com/office/drawing/2014/main" id="{5C271A6C-5942-38EC-609C-8A03D0A839B0}"/>
              </a:ext>
            </a:extLst>
          </p:cNvPr>
          <p:cNvSpPr/>
          <p:nvPr/>
        </p:nvSpPr>
        <p:spPr>
          <a:xfrm>
            <a:off x="7144673"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graphicFrame>
        <p:nvGraphicFramePr>
          <p:cNvPr id="129" name="Table 128">
            <a:extLst>
              <a:ext uri="{FF2B5EF4-FFF2-40B4-BE49-F238E27FC236}">
                <a16:creationId xmlns:a16="http://schemas.microsoft.com/office/drawing/2014/main" id="{0EE83F7D-AEBC-5771-35BE-64F114594983}"/>
              </a:ext>
            </a:extLst>
          </p:cNvPr>
          <p:cNvGraphicFramePr>
            <a:graphicFrameLocks noGrp="1"/>
          </p:cNvGraphicFramePr>
          <p:nvPr/>
        </p:nvGraphicFramePr>
        <p:xfrm>
          <a:off x="5225838" y="189334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30" name="Rectangle 129">
            <a:extLst>
              <a:ext uri="{FF2B5EF4-FFF2-40B4-BE49-F238E27FC236}">
                <a16:creationId xmlns:a16="http://schemas.microsoft.com/office/drawing/2014/main" id="{51CA659B-713E-54C6-0DDB-2FC35CA0B402}"/>
              </a:ext>
            </a:extLst>
          </p:cNvPr>
          <p:cNvSpPr/>
          <p:nvPr/>
        </p:nvSpPr>
        <p:spPr>
          <a:xfrm>
            <a:off x="5887999"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0</a:t>
            </a:r>
            <a:endParaRPr lang="en-IN" sz="1350" kern="1200" dirty="0">
              <a:solidFill>
                <a:srgbClr val="673BBA"/>
              </a:solidFill>
              <a:latin typeface="Roboto Condensed"/>
              <a:ea typeface="+mn-ea"/>
              <a:cs typeface="+mn-cs"/>
            </a:endParaRPr>
          </a:p>
        </p:txBody>
      </p:sp>
      <p:cxnSp>
        <p:nvCxnSpPr>
          <p:cNvPr id="131" name="Straight Arrow Connector 130">
            <a:extLst>
              <a:ext uri="{FF2B5EF4-FFF2-40B4-BE49-F238E27FC236}">
                <a16:creationId xmlns:a16="http://schemas.microsoft.com/office/drawing/2014/main" id="{7A98D2DD-45A3-8593-2176-37B3C39D0D95}"/>
              </a:ext>
            </a:extLst>
          </p:cNvPr>
          <p:cNvCxnSpPr/>
          <p:nvPr/>
        </p:nvCxnSpPr>
        <p:spPr>
          <a:xfrm flipH="1">
            <a:off x="7573089" y="1443109"/>
            <a:ext cx="10594" cy="1504129"/>
          </a:xfrm>
          <a:prstGeom prst="straightConnector1">
            <a:avLst/>
          </a:prstGeom>
          <a:noFill/>
          <a:ln w="6350" cap="flat" cmpd="sng" algn="ctr">
            <a:solidFill>
              <a:srgbClr val="212121"/>
            </a:solidFill>
            <a:prstDash val="solid"/>
            <a:miter lim="800000"/>
            <a:tailEnd type="triangle"/>
          </a:ln>
          <a:effectLst/>
        </p:spPr>
      </p:cxnSp>
      <p:sp>
        <p:nvSpPr>
          <p:cNvPr id="132" name="Rectangle 131">
            <a:extLst>
              <a:ext uri="{FF2B5EF4-FFF2-40B4-BE49-F238E27FC236}">
                <a16:creationId xmlns:a16="http://schemas.microsoft.com/office/drawing/2014/main" id="{59B8238D-8277-F25F-587C-FE2F65842F12}"/>
              </a:ext>
            </a:extLst>
          </p:cNvPr>
          <p:cNvSpPr/>
          <p:nvPr/>
        </p:nvSpPr>
        <p:spPr>
          <a:xfrm>
            <a:off x="7438277" y="2912945"/>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33" name="Rectangle 132">
            <a:extLst>
              <a:ext uri="{FF2B5EF4-FFF2-40B4-BE49-F238E27FC236}">
                <a16:creationId xmlns:a16="http://schemas.microsoft.com/office/drawing/2014/main" id="{E356C296-A996-334C-79FD-00AE8B140336}"/>
              </a:ext>
            </a:extLst>
          </p:cNvPr>
          <p:cNvSpPr/>
          <p:nvPr/>
        </p:nvSpPr>
        <p:spPr>
          <a:xfrm>
            <a:off x="6184452"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sp>
        <p:nvSpPr>
          <p:cNvPr id="134" name="Rectangle 133">
            <a:extLst>
              <a:ext uri="{FF2B5EF4-FFF2-40B4-BE49-F238E27FC236}">
                <a16:creationId xmlns:a16="http://schemas.microsoft.com/office/drawing/2014/main" id="{8199EC3E-B55D-5B25-0BB3-94F35A46F20F}"/>
              </a:ext>
            </a:extLst>
          </p:cNvPr>
          <p:cNvSpPr/>
          <p:nvPr/>
        </p:nvSpPr>
        <p:spPr>
          <a:xfrm>
            <a:off x="5884439" y="308305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35" name="Table 134">
            <a:extLst>
              <a:ext uri="{FF2B5EF4-FFF2-40B4-BE49-F238E27FC236}">
                <a16:creationId xmlns:a16="http://schemas.microsoft.com/office/drawing/2014/main" id="{2FB333B8-3F97-F640-EC77-C83E05D40396}"/>
              </a:ext>
            </a:extLst>
          </p:cNvPr>
          <p:cNvGraphicFramePr>
            <a:graphicFrameLocks noGrp="1"/>
          </p:cNvGraphicFramePr>
          <p:nvPr/>
        </p:nvGraphicFramePr>
        <p:xfrm>
          <a:off x="6175612" y="3094383"/>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36" name="Straight Connector 135">
            <a:extLst>
              <a:ext uri="{FF2B5EF4-FFF2-40B4-BE49-F238E27FC236}">
                <a16:creationId xmlns:a16="http://schemas.microsoft.com/office/drawing/2014/main" id="{941C08C7-C8CF-37E4-2B0F-0A396DC320D7}"/>
              </a:ext>
            </a:extLst>
          </p:cNvPr>
          <p:cNvCxnSpPr/>
          <p:nvPr/>
        </p:nvCxnSpPr>
        <p:spPr>
          <a:xfrm>
            <a:off x="6226901" y="3326501"/>
            <a:ext cx="2273916" cy="3509"/>
          </a:xfrm>
          <a:prstGeom prst="line">
            <a:avLst/>
          </a:prstGeom>
          <a:noFill/>
          <a:ln w="12700" cap="flat" cmpd="sng" algn="ctr">
            <a:solidFill>
              <a:srgbClr val="212121"/>
            </a:solidFill>
            <a:prstDash val="solid"/>
            <a:miter lim="800000"/>
          </a:ln>
          <a:effectLst/>
        </p:spPr>
      </p:cxnSp>
      <p:sp>
        <p:nvSpPr>
          <p:cNvPr id="137" name="Rectangle 136">
            <a:extLst>
              <a:ext uri="{FF2B5EF4-FFF2-40B4-BE49-F238E27FC236}">
                <a16:creationId xmlns:a16="http://schemas.microsoft.com/office/drawing/2014/main" id="{AA263C9A-7AC4-516A-DD25-8523526961CD}"/>
              </a:ext>
            </a:extLst>
          </p:cNvPr>
          <p:cNvSpPr/>
          <p:nvPr/>
        </p:nvSpPr>
        <p:spPr>
          <a:xfrm>
            <a:off x="7448870"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38" name="Rectangle 137">
            <a:extLst>
              <a:ext uri="{FF2B5EF4-FFF2-40B4-BE49-F238E27FC236}">
                <a16:creationId xmlns:a16="http://schemas.microsoft.com/office/drawing/2014/main" id="{12E820EB-2706-EDB0-6ACE-C6B55FA51B95}"/>
              </a:ext>
            </a:extLst>
          </p:cNvPr>
          <p:cNvSpPr/>
          <p:nvPr/>
        </p:nvSpPr>
        <p:spPr>
          <a:xfrm>
            <a:off x="714467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39" name="Rectangle 138">
            <a:extLst>
              <a:ext uri="{FF2B5EF4-FFF2-40B4-BE49-F238E27FC236}">
                <a16:creationId xmlns:a16="http://schemas.microsoft.com/office/drawing/2014/main" id="{AE553F67-B5CB-AE6A-8708-F4E410157234}"/>
              </a:ext>
            </a:extLst>
          </p:cNvPr>
          <p:cNvSpPr/>
          <p:nvPr/>
        </p:nvSpPr>
        <p:spPr>
          <a:xfrm>
            <a:off x="6813742" y="3319423"/>
            <a:ext cx="269626" cy="300082"/>
          </a:xfrm>
          <a:prstGeom prst="rect">
            <a:avLst/>
          </a:prstGeom>
        </p:spPr>
        <p:txBody>
          <a:bodyPr wrap="none">
            <a:spAutoFit/>
          </a:bodyPr>
          <a:lstStyle/>
          <a:p>
            <a:pPr algn="ctr">
              <a:buClrTx/>
              <a:buFontTx/>
              <a:buNone/>
            </a:pPr>
            <a:r>
              <a:rPr lang="en-US" sz="1350" kern="1200" dirty="0">
                <a:solidFill>
                  <a:srgbClr val="FF0000"/>
                </a:solidFill>
                <a:latin typeface="Roboto Condensed"/>
                <a:ea typeface="+mn-ea"/>
                <a:cs typeface="+mn-cs"/>
              </a:rPr>
              <a:t>0</a:t>
            </a:r>
            <a:endParaRPr lang="en-IN" sz="1350" kern="1200" dirty="0">
              <a:solidFill>
                <a:srgbClr val="FF0000"/>
              </a:solidFill>
              <a:latin typeface="Roboto Condensed"/>
              <a:ea typeface="+mn-ea"/>
              <a:cs typeface="+mn-cs"/>
            </a:endParaRPr>
          </a:p>
        </p:txBody>
      </p:sp>
      <p:sp>
        <p:nvSpPr>
          <p:cNvPr id="140" name="Rectangle 139">
            <a:extLst>
              <a:ext uri="{FF2B5EF4-FFF2-40B4-BE49-F238E27FC236}">
                <a16:creationId xmlns:a16="http://schemas.microsoft.com/office/drawing/2014/main" id="{F92B6B79-F4E4-5BFC-A7BB-FB06CFEED9FF}"/>
              </a:ext>
            </a:extLst>
          </p:cNvPr>
          <p:cNvSpPr/>
          <p:nvPr/>
        </p:nvSpPr>
        <p:spPr>
          <a:xfrm>
            <a:off x="6509103"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1" name="Rectangle 140">
            <a:extLst>
              <a:ext uri="{FF2B5EF4-FFF2-40B4-BE49-F238E27FC236}">
                <a16:creationId xmlns:a16="http://schemas.microsoft.com/office/drawing/2014/main" id="{1AB4F26A-3DC4-4208-AD6E-74F10AAE7DE2}"/>
              </a:ext>
            </a:extLst>
          </p:cNvPr>
          <p:cNvSpPr/>
          <p:nvPr/>
        </p:nvSpPr>
        <p:spPr>
          <a:xfrm>
            <a:off x="6204018" y="3319423"/>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42" name="Straight Arrow Connector 141">
            <a:extLst>
              <a:ext uri="{FF2B5EF4-FFF2-40B4-BE49-F238E27FC236}">
                <a16:creationId xmlns:a16="http://schemas.microsoft.com/office/drawing/2014/main" id="{126B5040-C17F-AC50-64AC-975EB7C18FF2}"/>
              </a:ext>
            </a:extLst>
          </p:cNvPr>
          <p:cNvCxnSpPr/>
          <p:nvPr/>
        </p:nvCxnSpPr>
        <p:spPr>
          <a:xfrm flipH="1">
            <a:off x="7904403" y="1430962"/>
            <a:ext cx="309" cy="1895539"/>
          </a:xfrm>
          <a:prstGeom prst="straightConnector1">
            <a:avLst/>
          </a:prstGeom>
          <a:noFill/>
          <a:ln w="6350" cap="flat" cmpd="sng" algn="ctr">
            <a:solidFill>
              <a:srgbClr val="212121"/>
            </a:solidFill>
            <a:prstDash val="solid"/>
            <a:miter lim="800000"/>
            <a:tailEnd type="triangle"/>
          </a:ln>
          <a:effectLst/>
        </p:spPr>
      </p:cxnSp>
      <p:sp>
        <p:nvSpPr>
          <p:cNvPr id="143" name="Rectangle 142">
            <a:extLst>
              <a:ext uri="{FF2B5EF4-FFF2-40B4-BE49-F238E27FC236}">
                <a16:creationId xmlns:a16="http://schemas.microsoft.com/office/drawing/2014/main" id="{F93FE2E2-7CB9-3AF3-1F81-09D7F022402D}"/>
              </a:ext>
            </a:extLst>
          </p:cNvPr>
          <p:cNvSpPr/>
          <p:nvPr/>
        </p:nvSpPr>
        <p:spPr>
          <a:xfrm>
            <a:off x="7753068" y="3326500"/>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44" name="Rectangle 143">
            <a:extLst>
              <a:ext uri="{FF2B5EF4-FFF2-40B4-BE49-F238E27FC236}">
                <a16:creationId xmlns:a16="http://schemas.microsoft.com/office/drawing/2014/main" id="{40E47DC6-90C1-42E5-D81C-F9737911C337}"/>
              </a:ext>
            </a:extLst>
          </p:cNvPr>
          <p:cNvSpPr/>
          <p:nvPr/>
        </p:nvSpPr>
        <p:spPr>
          <a:xfrm>
            <a:off x="6194861" y="3477155"/>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sp>
        <p:nvSpPr>
          <p:cNvPr id="145" name="Rectangle 144">
            <a:extLst>
              <a:ext uri="{FF2B5EF4-FFF2-40B4-BE49-F238E27FC236}">
                <a16:creationId xmlns:a16="http://schemas.microsoft.com/office/drawing/2014/main" id="{BF344A60-B217-8720-6D53-08EEA3958FE4}"/>
              </a:ext>
            </a:extLst>
          </p:cNvPr>
          <p:cNvSpPr/>
          <p:nvPr/>
        </p:nvSpPr>
        <p:spPr>
          <a:xfrm>
            <a:off x="6482426" y="834313"/>
            <a:ext cx="269626" cy="300082"/>
          </a:xfrm>
          <a:prstGeom prst="rect">
            <a:avLst/>
          </a:prstGeom>
        </p:spPr>
        <p:txBody>
          <a:bodyPr wrap="none">
            <a:spAutoFit/>
          </a:bodyPr>
          <a:lstStyle/>
          <a:p>
            <a:pPr>
              <a:buClrTx/>
              <a:buFontTx/>
              <a:buNone/>
            </a:pPr>
            <a:r>
              <a:rPr lang="en-US" sz="1350" kern="1200" dirty="0">
                <a:solidFill>
                  <a:srgbClr val="673BBA"/>
                </a:solidFill>
                <a:latin typeface="Roboto Condensed"/>
                <a:ea typeface="+mn-ea"/>
                <a:cs typeface="+mn-cs"/>
              </a:rPr>
              <a:t>1</a:t>
            </a:r>
            <a:endParaRPr lang="en-IN" sz="1350" kern="1200" dirty="0">
              <a:solidFill>
                <a:srgbClr val="673BBA"/>
              </a:solidFill>
              <a:latin typeface="Roboto Condensed"/>
              <a:ea typeface="+mn-ea"/>
              <a:cs typeface="+mn-cs"/>
            </a:endParaRPr>
          </a:p>
        </p:txBody>
      </p:sp>
      <p:graphicFrame>
        <p:nvGraphicFramePr>
          <p:cNvPr id="146" name="Table 145">
            <a:extLst>
              <a:ext uri="{FF2B5EF4-FFF2-40B4-BE49-F238E27FC236}">
                <a16:creationId xmlns:a16="http://schemas.microsoft.com/office/drawing/2014/main" id="{79EE3809-7F06-5AFE-A117-E342624513C0}"/>
              </a:ext>
            </a:extLst>
          </p:cNvPr>
          <p:cNvGraphicFramePr>
            <a:graphicFrameLocks noGrp="1"/>
          </p:cNvGraphicFramePr>
          <p:nvPr/>
        </p:nvGraphicFramePr>
        <p:xfrm>
          <a:off x="6482426" y="3494527"/>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47" name="Straight Connector 146">
            <a:extLst>
              <a:ext uri="{FF2B5EF4-FFF2-40B4-BE49-F238E27FC236}">
                <a16:creationId xmlns:a16="http://schemas.microsoft.com/office/drawing/2014/main" id="{9FD38ACF-5A32-28EE-4012-A0ED364073A2}"/>
              </a:ext>
            </a:extLst>
          </p:cNvPr>
          <p:cNvCxnSpPr/>
          <p:nvPr/>
        </p:nvCxnSpPr>
        <p:spPr>
          <a:xfrm>
            <a:off x="6473205" y="3734140"/>
            <a:ext cx="2025000" cy="3509"/>
          </a:xfrm>
          <a:prstGeom prst="line">
            <a:avLst/>
          </a:prstGeom>
          <a:noFill/>
          <a:ln w="12700" cap="flat" cmpd="sng" algn="ctr">
            <a:solidFill>
              <a:srgbClr val="212121"/>
            </a:solidFill>
            <a:prstDash val="solid"/>
            <a:miter lim="800000"/>
          </a:ln>
          <a:effectLst/>
        </p:spPr>
      </p:cxnSp>
      <p:sp>
        <p:nvSpPr>
          <p:cNvPr id="148" name="Rectangle 147">
            <a:extLst>
              <a:ext uri="{FF2B5EF4-FFF2-40B4-BE49-F238E27FC236}">
                <a16:creationId xmlns:a16="http://schemas.microsoft.com/office/drawing/2014/main" id="{79E77E26-F850-24C9-4BC1-CEBBB7429C94}"/>
              </a:ext>
            </a:extLst>
          </p:cNvPr>
          <p:cNvSpPr/>
          <p:nvPr/>
        </p:nvSpPr>
        <p:spPr>
          <a:xfrm>
            <a:off x="7769591"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49" name="Rectangle 148">
            <a:extLst>
              <a:ext uri="{FF2B5EF4-FFF2-40B4-BE49-F238E27FC236}">
                <a16:creationId xmlns:a16="http://schemas.microsoft.com/office/drawing/2014/main" id="{1CB49904-88F0-907D-C74D-8D02210ED2D7}"/>
              </a:ext>
            </a:extLst>
          </p:cNvPr>
          <p:cNvSpPr/>
          <p:nvPr/>
        </p:nvSpPr>
        <p:spPr>
          <a:xfrm>
            <a:off x="746282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0" name="Rectangle 149">
            <a:extLst>
              <a:ext uri="{FF2B5EF4-FFF2-40B4-BE49-F238E27FC236}">
                <a16:creationId xmlns:a16="http://schemas.microsoft.com/office/drawing/2014/main" id="{A2088731-5178-B1BB-AB73-156AF059C84C}"/>
              </a:ext>
            </a:extLst>
          </p:cNvPr>
          <p:cNvSpPr/>
          <p:nvPr/>
        </p:nvSpPr>
        <p:spPr>
          <a:xfrm>
            <a:off x="71446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51" name="Rectangle 150">
            <a:extLst>
              <a:ext uri="{FF2B5EF4-FFF2-40B4-BE49-F238E27FC236}">
                <a16:creationId xmlns:a16="http://schemas.microsoft.com/office/drawing/2014/main" id="{B362A326-F846-0194-F9B9-E4F9C7EB0FAF}"/>
              </a:ext>
            </a:extLst>
          </p:cNvPr>
          <p:cNvSpPr/>
          <p:nvPr/>
        </p:nvSpPr>
        <p:spPr>
          <a:xfrm>
            <a:off x="6826523" y="3691058"/>
            <a:ext cx="269626" cy="300082"/>
          </a:xfrm>
          <a:prstGeom prst="rect">
            <a:avLst/>
          </a:prstGeom>
        </p:spPr>
        <p:txBody>
          <a:bodyPr wrap="none">
            <a:spAutoFit/>
          </a:bodyPr>
          <a:lstStyle/>
          <a:p>
            <a:pPr algn="ctr">
              <a:buClrTx/>
              <a:buFontTx/>
              <a:buNone/>
            </a:pPr>
            <a:r>
              <a:rPr lang="en-US" sz="1350" kern="1200" dirty="0">
                <a:solidFill>
                  <a:srgbClr val="FF0000"/>
                </a:solidFill>
                <a:latin typeface="Roboto Condensed"/>
                <a:ea typeface="+mn-ea"/>
                <a:cs typeface="+mn-cs"/>
              </a:rPr>
              <a:t>0</a:t>
            </a:r>
            <a:endParaRPr lang="en-IN" sz="1350" kern="1200" dirty="0">
              <a:solidFill>
                <a:srgbClr val="FF0000"/>
              </a:solidFill>
              <a:latin typeface="Roboto Condensed"/>
              <a:ea typeface="+mn-ea"/>
              <a:cs typeface="+mn-cs"/>
            </a:endParaRPr>
          </a:p>
        </p:txBody>
      </p:sp>
      <p:sp>
        <p:nvSpPr>
          <p:cNvPr id="152" name="Rectangle 151">
            <a:extLst>
              <a:ext uri="{FF2B5EF4-FFF2-40B4-BE49-F238E27FC236}">
                <a16:creationId xmlns:a16="http://schemas.microsoft.com/office/drawing/2014/main" id="{F51EB6D7-1BD4-EB1D-18E6-9CC93011ECE1}"/>
              </a:ext>
            </a:extLst>
          </p:cNvPr>
          <p:cNvSpPr/>
          <p:nvPr/>
        </p:nvSpPr>
        <p:spPr>
          <a:xfrm>
            <a:off x="6508373" y="3691058"/>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cxnSp>
        <p:nvCxnSpPr>
          <p:cNvPr id="153" name="Straight Arrow Connector 152">
            <a:extLst>
              <a:ext uri="{FF2B5EF4-FFF2-40B4-BE49-F238E27FC236}">
                <a16:creationId xmlns:a16="http://schemas.microsoft.com/office/drawing/2014/main" id="{FFABEC9A-B320-32BE-E19C-AD3BA9E364F3}"/>
              </a:ext>
            </a:extLst>
          </p:cNvPr>
          <p:cNvCxnSpPr/>
          <p:nvPr/>
        </p:nvCxnSpPr>
        <p:spPr>
          <a:xfrm flipH="1">
            <a:off x="8222774" y="1439476"/>
            <a:ext cx="3122" cy="2294664"/>
          </a:xfrm>
          <a:prstGeom prst="straightConnector1">
            <a:avLst/>
          </a:prstGeom>
          <a:noFill/>
          <a:ln w="6350" cap="flat" cmpd="sng" algn="ctr">
            <a:solidFill>
              <a:srgbClr val="212121"/>
            </a:solidFill>
            <a:prstDash val="solid"/>
            <a:miter lim="800000"/>
            <a:tailEnd type="triangle"/>
          </a:ln>
          <a:effectLst/>
        </p:spPr>
      </p:cxnSp>
      <p:sp>
        <p:nvSpPr>
          <p:cNvPr id="154" name="Rectangle 153">
            <a:extLst>
              <a:ext uri="{FF2B5EF4-FFF2-40B4-BE49-F238E27FC236}">
                <a16:creationId xmlns:a16="http://schemas.microsoft.com/office/drawing/2014/main" id="{77AB42DD-310E-3B82-62D4-583E43737817}"/>
              </a:ext>
            </a:extLst>
          </p:cNvPr>
          <p:cNvSpPr/>
          <p:nvPr/>
        </p:nvSpPr>
        <p:spPr>
          <a:xfrm>
            <a:off x="8080050" y="3693019"/>
            <a:ext cx="269626" cy="300082"/>
          </a:xfrm>
          <a:prstGeom prst="rect">
            <a:avLst/>
          </a:prstGeom>
        </p:spPr>
        <p:txBody>
          <a:bodyPr wrap="none">
            <a:spAutoFit/>
          </a:bodyPr>
          <a:lstStyle/>
          <a:p>
            <a:pPr algn="ctr">
              <a:buClrTx/>
              <a:buFontTx/>
              <a:buNone/>
            </a:pPr>
            <a:r>
              <a:rPr lang="en-US" sz="1350" kern="1200" dirty="0">
                <a:solidFill>
                  <a:srgbClr val="212121"/>
                </a:solidFill>
                <a:latin typeface="Roboto Condensed"/>
                <a:ea typeface="+mn-ea"/>
                <a:cs typeface="+mn-cs"/>
              </a:rPr>
              <a:t>1</a:t>
            </a:r>
            <a:endParaRPr lang="en-IN" sz="1350" kern="1200" dirty="0">
              <a:solidFill>
                <a:srgbClr val="212121"/>
              </a:solidFill>
              <a:latin typeface="Roboto Condensed"/>
              <a:ea typeface="+mn-ea"/>
              <a:cs typeface="+mn-cs"/>
            </a:endParaRPr>
          </a:p>
        </p:txBody>
      </p:sp>
      <p:sp>
        <p:nvSpPr>
          <p:cNvPr id="155" name="Rectangle 154">
            <a:extLst>
              <a:ext uri="{FF2B5EF4-FFF2-40B4-BE49-F238E27FC236}">
                <a16:creationId xmlns:a16="http://schemas.microsoft.com/office/drawing/2014/main" id="{73D2556C-656F-5358-D1B2-D93B311AC9E0}"/>
              </a:ext>
            </a:extLst>
          </p:cNvPr>
          <p:cNvSpPr/>
          <p:nvPr/>
        </p:nvSpPr>
        <p:spPr>
          <a:xfrm>
            <a:off x="6777357" y="834313"/>
            <a:ext cx="269626" cy="300082"/>
          </a:xfrm>
          <a:prstGeom prst="rect">
            <a:avLst/>
          </a:prstGeom>
        </p:spPr>
        <p:txBody>
          <a:bodyPr wrap="none">
            <a:spAutoFit/>
          </a:bodyPr>
          <a:lstStyle/>
          <a:p>
            <a:pPr>
              <a:buClrTx/>
              <a:buFontTx/>
              <a:buNone/>
            </a:pPr>
            <a:r>
              <a:rPr lang="en-US" sz="1350" kern="1200" dirty="0">
                <a:solidFill>
                  <a:srgbClr val="FF0000"/>
                </a:solidFill>
                <a:latin typeface="Roboto Condensed"/>
                <a:ea typeface="+mn-ea"/>
                <a:cs typeface="+mn-cs"/>
              </a:rPr>
              <a:t>0</a:t>
            </a:r>
            <a:endParaRPr lang="en-IN" sz="1350" kern="1200" dirty="0">
              <a:solidFill>
                <a:srgbClr val="FF0000"/>
              </a:solidFill>
              <a:latin typeface="Roboto Condensed"/>
              <a:ea typeface="+mn-ea"/>
              <a:cs typeface="+mn-cs"/>
            </a:endParaRPr>
          </a:p>
        </p:txBody>
      </p:sp>
      <p:sp>
        <p:nvSpPr>
          <p:cNvPr id="156" name="Rectangle 155">
            <a:extLst>
              <a:ext uri="{FF2B5EF4-FFF2-40B4-BE49-F238E27FC236}">
                <a16:creationId xmlns:a16="http://schemas.microsoft.com/office/drawing/2014/main" id="{B4B19D8D-3DE1-48FA-3E99-C02B6DD263AB}"/>
              </a:ext>
            </a:extLst>
          </p:cNvPr>
          <p:cNvSpPr/>
          <p:nvPr/>
        </p:nvSpPr>
        <p:spPr>
          <a:xfrm>
            <a:off x="6495683" y="3832578"/>
            <a:ext cx="356188" cy="300082"/>
          </a:xfrm>
          <a:prstGeom prst="rect">
            <a:avLst/>
          </a:prstGeom>
        </p:spPr>
        <p:txBody>
          <a:bodyPr wrap="none">
            <a:spAutoFit/>
          </a:bodyPr>
          <a:lstStyle/>
          <a:p>
            <a:pPr>
              <a:buClrTx/>
              <a:buFontTx/>
              <a:buNone/>
            </a:pPr>
            <a:r>
              <a:rPr lang="en-IN" sz="1350" kern="1200" dirty="0">
                <a:solidFill>
                  <a:srgbClr val="414143"/>
                </a:solidFill>
                <a:latin typeface="Lato" panose="020F0502020204030203" pitchFamily="34" charset="0"/>
                <a:ea typeface="+mn-ea"/>
                <a:cs typeface="+mn-cs"/>
              </a:rPr>
              <a:t>⊕</a:t>
            </a:r>
            <a:endParaRPr lang="en-IN" sz="1350" kern="1200" dirty="0">
              <a:solidFill>
                <a:srgbClr val="212121"/>
              </a:solidFill>
              <a:latin typeface="Roboto Condensed"/>
              <a:ea typeface="+mn-ea"/>
              <a:cs typeface="+mn-cs"/>
            </a:endParaRPr>
          </a:p>
        </p:txBody>
      </p:sp>
      <p:graphicFrame>
        <p:nvGraphicFramePr>
          <p:cNvPr id="157" name="Table 156">
            <a:extLst>
              <a:ext uri="{FF2B5EF4-FFF2-40B4-BE49-F238E27FC236}">
                <a16:creationId xmlns:a16="http://schemas.microsoft.com/office/drawing/2014/main" id="{C6BB2493-F666-314E-81FE-49A383EF8ACF}"/>
              </a:ext>
            </a:extLst>
          </p:cNvPr>
          <p:cNvGraphicFramePr>
            <a:graphicFrameLocks noGrp="1"/>
          </p:cNvGraphicFramePr>
          <p:nvPr/>
        </p:nvGraphicFramePr>
        <p:xfrm>
          <a:off x="6809404" y="3851019"/>
          <a:ext cx="1576465" cy="281988"/>
        </p:xfrm>
        <a:graphic>
          <a:graphicData uri="http://schemas.openxmlformats.org/drawingml/2006/table">
            <a:tbl>
              <a:tblPr firstRow="1" bandRow="1"/>
              <a:tblGrid>
                <a:gridCol w="315293">
                  <a:extLst>
                    <a:ext uri="{9D8B030D-6E8A-4147-A177-3AD203B41FA5}">
                      <a16:colId xmlns:a16="http://schemas.microsoft.com/office/drawing/2014/main" val="20000"/>
                    </a:ext>
                  </a:extLst>
                </a:gridCol>
                <a:gridCol w="315293">
                  <a:extLst>
                    <a:ext uri="{9D8B030D-6E8A-4147-A177-3AD203B41FA5}">
                      <a16:colId xmlns:a16="http://schemas.microsoft.com/office/drawing/2014/main" val="20001"/>
                    </a:ext>
                  </a:extLst>
                </a:gridCol>
                <a:gridCol w="315293">
                  <a:extLst>
                    <a:ext uri="{9D8B030D-6E8A-4147-A177-3AD203B41FA5}">
                      <a16:colId xmlns:a16="http://schemas.microsoft.com/office/drawing/2014/main" val="20002"/>
                    </a:ext>
                  </a:extLst>
                </a:gridCol>
                <a:gridCol w="315293">
                  <a:extLst>
                    <a:ext uri="{9D8B030D-6E8A-4147-A177-3AD203B41FA5}">
                      <a16:colId xmlns:a16="http://schemas.microsoft.com/office/drawing/2014/main" val="20003"/>
                    </a:ext>
                  </a:extLst>
                </a:gridCol>
                <a:gridCol w="315293">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FF0000"/>
                          </a:solidFill>
                        </a:rPr>
                        <a:t>0</a:t>
                      </a:r>
                      <a:endParaRPr lang="en-IN" sz="1400"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FF0000"/>
                          </a:solidFill>
                        </a:rPr>
                        <a:t>0</a:t>
                      </a:r>
                      <a:endParaRPr lang="en-IN" sz="1400"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FF0000"/>
                          </a:solidFill>
                        </a:rPr>
                        <a:t>0</a:t>
                      </a:r>
                      <a:endParaRPr lang="en-IN" sz="1400"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FF0000"/>
                          </a:solidFill>
                        </a:rPr>
                        <a:t>0</a:t>
                      </a:r>
                      <a:endParaRPr lang="en-IN" sz="1400"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FF0000"/>
                          </a:solidFill>
                        </a:rPr>
                        <a:t>0</a:t>
                      </a:r>
                      <a:endParaRPr lang="en-IN" sz="1400" dirty="0">
                        <a:solidFill>
                          <a:srgbClr val="FF0000"/>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158" name="Straight Connector 157">
            <a:extLst>
              <a:ext uri="{FF2B5EF4-FFF2-40B4-BE49-F238E27FC236}">
                <a16:creationId xmlns:a16="http://schemas.microsoft.com/office/drawing/2014/main" id="{B7DD5B79-D4F5-26EE-9FBE-8CEDE74F344F}"/>
              </a:ext>
            </a:extLst>
          </p:cNvPr>
          <p:cNvCxnSpPr/>
          <p:nvPr/>
        </p:nvCxnSpPr>
        <p:spPr>
          <a:xfrm>
            <a:off x="6834060" y="4078933"/>
            <a:ext cx="1647000" cy="3509"/>
          </a:xfrm>
          <a:prstGeom prst="line">
            <a:avLst/>
          </a:prstGeom>
          <a:noFill/>
          <a:ln w="12700" cap="flat" cmpd="sng" algn="ctr">
            <a:solidFill>
              <a:srgbClr val="212121"/>
            </a:solidFill>
            <a:prstDash val="solid"/>
            <a:miter lim="800000"/>
          </a:ln>
          <a:effectLst/>
        </p:spPr>
      </p:cxnSp>
      <p:sp>
        <p:nvSpPr>
          <p:cNvPr id="159" name="Rectangle 158">
            <a:extLst>
              <a:ext uri="{FF2B5EF4-FFF2-40B4-BE49-F238E27FC236}">
                <a16:creationId xmlns:a16="http://schemas.microsoft.com/office/drawing/2014/main" id="{13E22EA7-3346-A131-EF7E-C98983734B51}"/>
              </a:ext>
            </a:extLst>
          </p:cNvPr>
          <p:cNvSpPr/>
          <p:nvPr/>
        </p:nvSpPr>
        <p:spPr>
          <a:xfrm>
            <a:off x="7775950"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0" name="Rectangle 159">
            <a:extLst>
              <a:ext uri="{FF2B5EF4-FFF2-40B4-BE49-F238E27FC236}">
                <a16:creationId xmlns:a16="http://schemas.microsoft.com/office/drawing/2014/main" id="{03972EC4-D774-58D9-A783-E53095FE895E}"/>
              </a:ext>
            </a:extLst>
          </p:cNvPr>
          <p:cNvSpPr/>
          <p:nvPr/>
        </p:nvSpPr>
        <p:spPr>
          <a:xfrm>
            <a:off x="7471753" y="4047946"/>
            <a:ext cx="273803" cy="300082"/>
          </a:xfrm>
          <a:prstGeom prst="rect">
            <a:avLst/>
          </a:prstGeom>
        </p:spPr>
        <p:txBody>
          <a:bodyPr wrap="square">
            <a:spAutoFit/>
          </a:bodyPr>
          <a:lstStyle/>
          <a:p>
            <a:pPr algn="ctr">
              <a:buClrTx/>
              <a:buFontTx/>
              <a:buNone/>
            </a:pPr>
            <a:r>
              <a:rPr lang="en-US" sz="1350" kern="1200" dirty="0">
                <a:solidFill>
                  <a:srgbClr val="FF0000"/>
                </a:solidFill>
                <a:latin typeface="Roboto Condensed"/>
                <a:ea typeface="+mn-ea"/>
                <a:cs typeface="+mn-cs"/>
              </a:rPr>
              <a:t>1</a:t>
            </a:r>
            <a:endParaRPr lang="en-IN" sz="1350" kern="1200" dirty="0">
              <a:solidFill>
                <a:srgbClr val="FF0000"/>
              </a:solidFill>
              <a:latin typeface="Roboto Condensed"/>
              <a:ea typeface="+mn-ea"/>
              <a:cs typeface="+mn-cs"/>
            </a:endParaRPr>
          </a:p>
        </p:txBody>
      </p:sp>
      <p:sp>
        <p:nvSpPr>
          <p:cNvPr id="161" name="Rectangle 160">
            <a:extLst>
              <a:ext uri="{FF2B5EF4-FFF2-40B4-BE49-F238E27FC236}">
                <a16:creationId xmlns:a16="http://schemas.microsoft.com/office/drawing/2014/main" id="{10084E55-FA3B-3114-9A39-2A790F90BF7A}"/>
              </a:ext>
            </a:extLst>
          </p:cNvPr>
          <p:cNvSpPr/>
          <p:nvPr/>
        </p:nvSpPr>
        <p:spPr>
          <a:xfrm>
            <a:off x="7140822"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2" name="Rectangle 161">
            <a:extLst>
              <a:ext uri="{FF2B5EF4-FFF2-40B4-BE49-F238E27FC236}">
                <a16:creationId xmlns:a16="http://schemas.microsoft.com/office/drawing/2014/main" id="{F4556EF5-5E9C-108F-BBFD-AF1FEB968EF7}"/>
              </a:ext>
            </a:extLst>
          </p:cNvPr>
          <p:cNvSpPr/>
          <p:nvPr/>
        </p:nvSpPr>
        <p:spPr>
          <a:xfrm>
            <a:off x="6836183" y="4047946"/>
            <a:ext cx="273803" cy="300082"/>
          </a:xfrm>
          <a:prstGeom prst="rect">
            <a:avLst/>
          </a:prstGeom>
        </p:spPr>
        <p:txBody>
          <a:bodyPr wrap="square">
            <a:spAutoFit/>
          </a:bodyPr>
          <a:lstStyle/>
          <a:p>
            <a:pPr algn="ctr">
              <a:buClrTx/>
              <a:buFontTx/>
              <a:buNone/>
            </a:pPr>
            <a:r>
              <a:rPr lang="en-US" sz="1350" kern="1200" dirty="0">
                <a:solidFill>
                  <a:srgbClr val="212121"/>
                </a:solidFill>
                <a:latin typeface="Roboto Condensed"/>
                <a:ea typeface="+mn-ea"/>
                <a:cs typeface="+mn-cs"/>
              </a:rPr>
              <a:t>0</a:t>
            </a:r>
            <a:endParaRPr lang="en-IN" sz="1350" kern="1200" dirty="0">
              <a:solidFill>
                <a:srgbClr val="212121"/>
              </a:solidFill>
              <a:latin typeface="Roboto Condensed"/>
              <a:ea typeface="+mn-ea"/>
              <a:cs typeface="+mn-cs"/>
            </a:endParaRPr>
          </a:p>
        </p:txBody>
      </p:sp>
      <p:sp>
        <p:nvSpPr>
          <p:cNvPr id="163" name="Rectangle 162">
            <a:extLst>
              <a:ext uri="{FF2B5EF4-FFF2-40B4-BE49-F238E27FC236}">
                <a16:creationId xmlns:a16="http://schemas.microsoft.com/office/drawing/2014/main" id="{B991004C-F381-8C43-D505-146CBD668AA9}"/>
              </a:ext>
            </a:extLst>
          </p:cNvPr>
          <p:cNvSpPr/>
          <p:nvPr/>
        </p:nvSpPr>
        <p:spPr>
          <a:xfrm>
            <a:off x="8080148" y="4055024"/>
            <a:ext cx="273803" cy="300082"/>
          </a:xfrm>
          <a:prstGeom prst="rect">
            <a:avLst/>
          </a:prstGeom>
        </p:spPr>
        <p:txBody>
          <a:bodyPr wrap="square">
            <a:spAutoFit/>
          </a:bodyPr>
          <a:lstStyle/>
          <a:p>
            <a:pPr algn="ctr">
              <a:buClrTx/>
              <a:buFontTx/>
              <a:buNone/>
            </a:pPr>
            <a:r>
              <a:rPr lang="en-US" sz="1350" kern="1200" dirty="0">
                <a:solidFill>
                  <a:srgbClr val="FF0000"/>
                </a:solidFill>
                <a:latin typeface="Roboto Condensed"/>
                <a:ea typeface="+mn-ea"/>
                <a:cs typeface="+mn-cs"/>
              </a:rPr>
              <a:t>1</a:t>
            </a:r>
            <a:endParaRPr lang="en-IN" sz="1350" kern="1200" dirty="0">
              <a:solidFill>
                <a:srgbClr val="FF0000"/>
              </a:solidFill>
              <a:latin typeface="Roboto Condensed"/>
              <a:ea typeface="+mn-ea"/>
              <a:cs typeface="+mn-cs"/>
            </a:endParaRPr>
          </a:p>
        </p:txBody>
      </p:sp>
      <p:sp>
        <p:nvSpPr>
          <p:cNvPr id="164" name="TextBox 163">
            <a:extLst>
              <a:ext uri="{FF2B5EF4-FFF2-40B4-BE49-F238E27FC236}">
                <a16:creationId xmlns:a16="http://schemas.microsoft.com/office/drawing/2014/main" id="{81DAD2CC-B68E-06B3-73C9-7F41439F6108}"/>
              </a:ext>
            </a:extLst>
          </p:cNvPr>
          <p:cNvSpPr txBox="1"/>
          <p:nvPr/>
        </p:nvSpPr>
        <p:spPr>
          <a:xfrm>
            <a:off x="525313" y="3985774"/>
            <a:ext cx="3193182" cy="507831"/>
          </a:xfrm>
          <a:prstGeom prst="rect">
            <a:avLst/>
          </a:prstGeom>
          <a:noFill/>
        </p:spPr>
        <p:txBody>
          <a:bodyPr wrap="none" rtlCol="0">
            <a:spAutoFit/>
          </a:bodyPr>
          <a:lstStyle/>
          <a:p>
            <a:pPr>
              <a:buClrTx/>
              <a:buFontTx/>
              <a:buNone/>
            </a:pPr>
            <a:r>
              <a:rPr lang="en-US" sz="1350" b="1" kern="1200" dirty="0">
                <a:solidFill>
                  <a:srgbClr val="673BBA"/>
                </a:solidFill>
                <a:latin typeface="Cambria" panose="02040503050406030204" pitchFamily="18" charset="0"/>
                <a:ea typeface="Cambria" panose="02040503050406030204" pitchFamily="18" charset="0"/>
                <a:cs typeface="+mn-cs"/>
              </a:rPr>
              <a:t>Remainder = 0101 </a:t>
            </a:r>
            <a:r>
              <a:rPr lang="en-US" sz="1350" b="1" i="1" kern="1200" dirty="0">
                <a:solidFill>
                  <a:srgbClr val="673BBA"/>
                </a:solidFill>
                <a:latin typeface="Cambria" panose="02040503050406030204" pitchFamily="18" charset="0"/>
                <a:ea typeface="Cambria" panose="02040503050406030204" pitchFamily="18" charset="0"/>
                <a:cs typeface="+mn-cs"/>
              </a:rPr>
              <a:t>(which is non-zero</a:t>
            </a:r>
            <a:r>
              <a:rPr lang="en-US" sz="1350" b="1" kern="1200" dirty="0">
                <a:solidFill>
                  <a:srgbClr val="673BBA"/>
                </a:solidFill>
                <a:latin typeface="Cambria" panose="02040503050406030204" pitchFamily="18" charset="0"/>
                <a:ea typeface="Cambria" panose="02040503050406030204" pitchFamily="18" charset="0"/>
                <a:cs typeface="+mn-cs"/>
              </a:rPr>
              <a:t>)</a:t>
            </a:r>
          </a:p>
          <a:p>
            <a:pPr>
              <a:buClrTx/>
              <a:buFontTx/>
              <a:buNone/>
            </a:pPr>
            <a:r>
              <a:rPr lang="en-US" sz="1350" b="1" i="1" kern="1200" dirty="0">
                <a:solidFill>
                  <a:srgbClr val="673BBA"/>
                </a:solidFill>
                <a:latin typeface="Cambria" panose="02040503050406030204" pitchFamily="18" charset="0"/>
                <a:ea typeface="Cambria" panose="02040503050406030204" pitchFamily="18" charset="0"/>
                <a:cs typeface="+mn-cs"/>
              </a:rPr>
              <a:t>So, Data Discarded</a:t>
            </a:r>
            <a:endParaRPr lang="en-IN" sz="1350" i="1" kern="1200" dirty="0">
              <a:solidFill>
                <a:srgbClr val="B84742">
                  <a:lumMod val="50000"/>
                </a:srgbClr>
              </a:solidFill>
              <a:latin typeface="Cambria" panose="02040503050406030204" pitchFamily="18" charset="0"/>
              <a:ea typeface="Cambria" panose="02040503050406030204" pitchFamily="18" charset="0"/>
              <a:cs typeface="+mn-cs"/>
            </a:endParaRPr>
          </a:p>
        </p:txBody>
      </p:sp>
      <p:sp>
        <p:nvSpPr>
          <p:cNvPr id="165" name="Rectangle 164">
            <a:extLst>
              <a:ext uri="{FF2B5EF4-FFF2-40B4-BE49-F238E27FC236}">
                <a16:creationId xmlns:a16="http://schemas.microsoft.com/office/drawing/2014/main" id="{D409FD94-8CB3-6814-714A-F57A8620CA28}"/>
              </a:ext>
            </a:extLst>
          </p:cNvPr>
          <p:cNvSpPr/>
          <p:nvPr/>
        </p:nvSpPr>
        <p:spPr>
          <a:xfrm>
            <a:off x="176586" y="736264"/>
            <a:ext cx="3665258" cy="1015663"/>
          </a:xfrm>
          <a:prstGeom prst="rect">
            <a:avLst/>
          </a:prstGeom>
        </p:spPr>
        <p:txBody>
          <a:bodyPr wrap="square">
            <a:spAutoFit/>
          </a:bodyPr>
          <a:lstStyle/>
          <a:p>
            <a:pPr>
              <a:buClrTx/>
              <a:buFontTx/>
              <a:buNone/>
            </a:pPr>
            <a:r>
              <a:rPr lang="en-US" sz="1500" u="sng" kern="1200" dirty="0">
                <a:solidFill>
                  <a:srgbClr val="673BBA"/>
                </a:solidFill>
                <a:latin typeface="Cambria" panose="02040503050406030204" pitchFamily="18" charset="0"/>
                <a:ea typeface="Cambria" panose="02040503050406030204" pitchFamily="18" charset="0"/>
                <a:cs typeface="+mn-cs"/>
              </a:rPr>
              <a:t>Given</a:t>
            </a:r>
            <a:r>
              <a:rPr lang="en-US" sz="1500" kern="1200" dirty="0">
                <a:solidFill>
                  <a:srgbClr val="673BBA"/>
                </a:solidFill>
                <a:latin typeface="Cambria" panose="02040503050406030204" pitchFamily="18" charset="0"/>
                <a:ea typeface="Cambria" panose="02040503050406030204" pitchFamily="18" charset="0"/>
                <a:cs typeface="+mn-cs"/>
              </a:rPr>
              <a:t>: </a:t>
            </a:r>
            <a:r>
              <a:rPr lang="en-US" sz="1500" kern="1200" dirty="0">
                <a:solidFill>
                  <a:srgbClr val="212121"/>
                </a:solidFill>
                <a:latin typeface="Cambria" panose="02040503050406030204" pitchFamily="18" charset="0"/>
                <a:ea typeface="Cambria" panose="02040503050406030204" pitchFamily="18" charset="0"/>
                <a:cs typeface="+mn-cs"/>
              </a:rPr>
              <a:t>Data Received= </a:t>
            </a:r>
            <a:r>
              <a:rPr lang="en-US" sz="1500" b="1" kern="1200" dirty="0">
                <a:solidFill>
                  <a:srgbClr val="002060"/>
                </a:solidFill>
                <a:latin typeface="Cambria" panose="02040503050406030204" pitchFamily="18" charset="0"/>
                <a:ea typeface="Cambria" panose="02040503050406030204" pitchFamily="18" charset="0"/>
                <a:cs typeface="+mn-cs"/>
              </a:rPr>
              <a:t>110110</a:t>
            </a:r>
            <a:r>
              <a:rPr lang="en-US" sz="1500" b="1" kern="1200" dirty="0">
                <a:solidFill>
                  <a:srgbClr val="00B050"/>
                </a:solidFill>
                <a:latin typeface="Cambria" panose="02040503050406030204" pitchFamily="18" charset="0"/>
                <a:ea typeface="Cambria" panose="02040503050406030204" pitchFamily="18" charset="0"/>
                <a:cs typeface="+mn-cs"/>
              </a:rPr>
              <a:t>1</a:t>
            </a:r>
            <a:r>
              <a:rPr lang="en-US" sz="1500" b="1" kern="1200" dirty="0">
                <a:solidFill>
                  <a:srgbClr val="B84742">
                    <a:lumMod val="50000"/>
                  </a:srgbClr>
                </a:solidFill>
                <a:latin typeface="Cambria" panose="02040503050406030204" pitchFamily="18" charset="0"/>
                <a:ea typeface="Cambria" panose="02040503050406030204" pitchFamily="18" charset="0"/>
                <a:cs typeface="+mn-cs"/>
              </a:rPr>
              <a:t>1011</a:t>
            </a:r>
          </a:p>
          <a:p>
            <a:pPr>
              <a:buClrTx/>
              <a:buFontTx/>
              <a:buNone/>
            </a:pPr>
            <a:r>
              <a:rPr lang="en-US" sz="1500" b="1" kern="1200" dirty="0">
                <a:solidFill>
                  <a:srgbClr val="B84742">
                    <a:lumMod val="50000"/>
                  </a:srgbClr>
                </a:solidFill>
                <a:latin typeface="Cambria" panose="02040503050406030204" pitchFamily="18" charset="0"/>
                <a:ea typeface="Cambria" panose="02040503050406030204" pitchFamily="18" charset="0"/>
                <a:cs typeface="+mn-cs"/>
              </a:rPr>
              <a:t>           </a:t>
            </a:r>
            <a:r>
              <a:rPr lang="en-US" sz="1500" kern="1200" dirty="0">
                <a:solidFill>
                  <a:srgbClr val="212121"/>
                </a:solidFill>
                <a:latin typeface="Cambria" panose="02040503050406030204" pitchFamily="18" charset="0"/>
                <a:ea typeface="Cambria" panose="02040503050406030204" pitchFamily="18" charset="0"/>
                <a:cs typeface="+mn-cs"/>
              </a:rPr>
              <a:t>Data Received= </a:t>
            </a:r>
            <a:r>
              <a:rPr lang="en-US" sz="1500" b="1" kern="1200" dirty="0">
                <a:solidFill>
                  <a:srgbClr val="002060"/>
                </a:solidFill>
                <a:latin typeface="Cambria" panose="02040503050406030204" pitchFamily="18" charset="0"/>
                <a:ea typeface="Cambria" panose="02040503050406030204" pitchFamily="18" charset="0"/>
                <a:cs typeface="+mn-cs"/>
              </a:rPr>
              <a:t>110110</a:t>
            </a:r>
            <a:r>
              <a:rPr lang="en-US" sz="1500" b="1" kern="1200" dirty="0">
                <a:solidFill>
                  <a:srgbClr val="FF0000"/>
                </a:solidFill>
                <a:latin typeface="Cambria" panose="02040503050406030204" pitchFamily="18" charset="0"/>
                <a:ea typeface="Cambria" panose="02040503050406030204" pitchFamily="18" charset="0"/>
                <a:cs typeface="+mn-cs"/>
              </a:rPr>
              <a:t>0</a:t>
            </a:r>
            <a:r>
              <a:rPr lang="en-US" sz="1500" b="1" kern="1200" dirty="0">
                <a:solidFill>
                  <a:srgbClr val="B84742">
                    <a:lumMod val="50000"/>
                  </a:srgbClr>
                </a:solidFill>
                <a:latin typeface="Cambria" panose="02040503050406030204" pitchFamily="18" charset="0"/>
                <a:ea typeface="Cambria" panose="02040503050406030204" pitchFamily="18" charset="0"/>
                <a:cs typeface="+mn-cs"/>
              </a:rPr>
              <a:t>1011</a:t>
            </a:r>
            <a:endParaRPr lang="en-IN" sz="1500" b="1" kern="1200" dirty="0">
              <a:solidFill>
                <a:srgbClr val="212121"/>
              </a:solidFill>
              <a:latin typeface="Cambria" panose="02040503050406030204" pitchFamily="18" charset="0"/>
              <a:ea typeface="Cambria" panose="02040503050406030204" pitchFamily="18" charset="0"/>
              <a:cs typeface="+mn-cs"/>
            </a:endParaRPr>
          </a:p>
          <a:p>
            <a:pPr>
              <a:buClrTx/>
              <a:buFontTx/>
              <a:buNone/>
            </a:pPr>
            <a:endParaRPr lang="en-IN" sz="1500" b="1" kern="1200" dirty="0">
              <a:solidFill>
                <a:srgbClr val="212121"/>
              </a:solidFill>
              <a:latin typeface="Cambria" panose="02040503050406030204" pitchFamily="18" charset="0"/>
              <a:ea typeface="Cambria" panose="02040503050406030204" pitchFamily="18" charset="0"/>
              <a:cs typeface="+mn-cs"/>
            </a:endParaRP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            Divisor=10101</a:t>
            </a:r>
          </a:p>
        </p:txBody>
      </p:sp>
      <p:pic>
        <p:nvPicPr>
          <p:cNvPr id="2" name="Picture 1">
            <a:extLst>
              <a:ext uri="{FF2B5EF4-FFF2-40B4-BE49-F238E27FC236}">
                <a16:creationId xmlns:a16="http://schemas.microsoft.com/office/drawing/2014/main" id="{B8CD3193-6E28-EA03-7801-C845D2118FE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101670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 Flowchart</a:t>
            </a:r>
          </a:p>
        </p:txBody>
      </p:sp>
      <p:pic>
        <p:nvPicPr>
          <p:cNvPr id="2" name="Picture 2" descr="Error Detection in Computer Networks - GeeksforGeeks">
            <a:extLst>
              <a:ext uri="{FF2B5EF4-FFF2-40B4-BE49-F238E27FC236}">
                <a16:creationId xmlns:a16="http://schemas.microsoft.com/office/drawing/2014/main" id="{1ACDE173-FA7C-CB61-87C7-CFD1FE81F6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71979" y="1087357"/>
            <a:ext cx="5478150" cy="371202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160E6FFD-14C6-9EEC-F8EF-E77CFAC50E4F}"/>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5194957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Redundancy Check : Exercise</a:t>
            </a:r>
          </a:p>
        </p:txBody>
      </p:sp>
      <p:sp>
        <p:nvSpPr>
          <p:cNvPr id="5" name="Rectangle 4">
            <a:extLst>
              <a:ext uri="{FF2B5EF4-FFF2-40B4-BE49-F238E27FC236}">
                <a16:creationId xmlns:a16="http://schemas.microsoft.com/office/drawing/2014/main" id="{037D918B-544F-D597-C7C6-02B5A04EA133}"/>
              </a:ext>
            </a:extLst>
          </p:cNvPr>
          <p:cNvSpPr/>
          <p:nvPr/>
        </p:nvSpPr>
        <p:spPr>
          <a:xfrm>
            <a:off x="176586" y="736264"/>
            <a:ext cx="7669773" cy="1015663"/>
          </a:xfrm>
          <a:prstGeom prst="rect">
            <a:avLst/>
          </a:prstGeom>
        </p:spPr>
        <p:txBody>
          <a:bodyPr wrap="square">
            <a:spAutoFit/>
          </a:bodyPr>
          <a:lstStyle/>
          <a:p>
            <a:pPr>
              <a:buClrTx/>
              <a:buFontTx/>
              <a:buNone/>
            </a:pPr>
            <a:r>
              <a:rPr lang="en-US" sz="1500" u="sng" kern="1200" dirty="0">
                <a:solidFill>
                  <a:srgbClr val="673BBA"/>
                </a:solidFill>
                <a:latin typeface="Cambria" panose="02040503050406030204" pitchFamily="18" charset="0"/>
                <a:ea typeface="Cambria" panose="02040503050406030204" pitchFamily="18" charset="0"/>
                <a:cs typeface="+mn-cs"/>
              </a:rPr>
              <a:t>Given: </a:t>
            </a:r>
            <a:r>
              <a:rPr lang="en-US" sz="1500" kern="1200" dirty="0">
                <a:solidFill>
                  <a:srgbClr val="212121"/>
                </a:solidFill>
                <a:latin typeface="Cambria" panose="02040503050406030204" pitchFamily="18" charset="0"/>
                <a:ea typeface="Cambria" panose="02040503050406030204" pitchFamily="18" charset="0"/>
                <a:cs typeface="+mn-cs"/>
              </a:rPr>
              <a:t>Data=1010000</a:t>
            </a:r>
            <a:endParaRPr lang="en-IN" sz="1500" kern="1200" dirty="0">
              <a:solidFill>
                <a:srgbClr val="212121"/>
              </a:solidFill>
              <a:latin typeface="Cambria" panose="02040503050406030204" pitchFamily="18" charset="0"/>
              <a:ea typeface="Cambria" panose="02040503050406030204" pitchFamily="18" charset="0"/>
              <a:cs typeface="+mn-cs"/>
            </a:endParaRP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            Divisor=1001</a:t>
            </a:r>
          </a:p>
          <a:p>
            <a:pPr>
              <a:buClrTx/>
              <a:buFontTx/>
              <a:buNone/>
            </a:pPr>
            <a:r>
              <a:rPr lang="en-US" sz="1500" kern="1200" dirty="0">
                <a:solidFill>
                  <a:srgbClr val="212121"/>
                </a:solidFill>
                <a:latin typeface="Cambria" panose="02040503050406030204" pitchFamily="18" charset="0"/>
                <a:ea typeface="Cambria" panose="02040503050406030204" pitchFamily="18" charset="0"/>
                <a:cs typeface="+mn-cs"/>
              </a:rPr>
              <a:t>Dividend (</a:t>
            </a:r>
            <a:r>
              <a:rPr lang="en-US" sz="1500" kern="1200" dirty="0" err="1">
                <a:solidFill>
                  <a:srgbClr val="212121"/>
                </a:solidFill>
                <a:latin typeface="Cambria" panose="02040503050406030204" pitchFamily="18" charset="0"/>
                <a:ea typeface="Cambria" panose="02040503050406030204" pitchFamily="18" charset="0"/>
                <a:cs typeface="+mn-cs"/>
              </a:rPr>
              <a:t>data+n-bit</a:t>
            </a:r>
            <a:r>
              <a:rPr lang="en-US" sz="1500" kern="1200" dirty="0">
                <a:solidFill>
                  <a:srgbClr val="212121"/>
                </a:solidFill>
                <a:latin typeface="Cambria" panose="02040503050406030204" pitchFamily="18" charset="0"/>
                <a:ea typeface="Cambria" panose="02040503050406030204" pitchFamily="18" charset="0"/>
                <a:cs typeface="+mn-cs"/>
              </a:rPr>
              <a:t>(0)) = 1010000</a:t>
            </a:r>
            <a:r>
              <a:rPr lang="en-US" sz="1500" b="1" kern="1200" dirty="0">
                <a:solidFill>
                  <a:srgbClr val="212121"/>
                </a:solidFill>
                <a:latin typeface="Cambria" panose="02040503050406030204" pitchFamily="18" charset="0"/>
                <a:ea typeface="Cambria" panose="02040503050406030204" pitchFamily="18" charset="0"/>
                <a:cs typeface="+mn-cs"/>
              </a:rPr>
              <a:t>000</a:t>
            </a:r>
          </a:p>
          <a:p>
            <a:pPr>
              <a:buClrTx/>
              <a:buFontTx/>
              <a:buNone/>
            </a:pPr>
            <a:r>
              <a:rPr lang="en-US" sz="1500" i="1" kern="1200" dirty="0">
                <a:solidFill>
                  <a:srgbClr val="212121"/>
                </a:solidFill>
                <a:latin typeface="Cambria" panose="02040503050406030204" pitchFamily="18" charset="0"/>
                <a:ea typeface="Cambria" panose="02040503050406030204" pitchFamily="18" charset="0"/>
                <a:cs typeface="+mn-cs"/>
              </a:rPr>
              <a:t>n-bit-&gt;appending ‘0’-bit n times, where n is 1-bit less than divisor</a:t>
            </a:r>
          </a:p>
        </p:txBody>
      </p:sp>
      <p:sp>
        <p:nvSpPr>
          <p:cNvPr id="6" name="TextBox 5">
            <a:extLst>
              <a:ext uri="{FF2B5EF4-FFF2-40B4-BE49-F238E27FC236}">
                <a16:creationId xmlns:a16="http://schemas.microsoft.com/office/drawing/2014/main" id="{C7782031-78B5-223E-E0D2-3CF22F5F15A3}"/>
              </a:ext>
            </a:extLst>
          </p:cNvPr>
          <p:cNvSpPr txBox="1"/>
          <p:nvPr/>
        </p:nvSpPr>
        <p:spPr>
          <a:xfrm>
            <a:off x="2590801" y="2495550"/>
            <a:ext cx="1299651" cy="300082"/>
          </a:xfrm>
          <a:prstGeom prst="rect">
            <a:avLst/>
          </a:prstGeom>
          <a:noFill/>
        </p:spPr>
        <p:txBody>
          <a:bodyPr wrap="none" rtlCol="0">
            <a:spAutoFit/>
          </a:bodyPr>
          <a:lstStyle/>
          <a:p>
            <a:pPr>
              <a:buClrTx/>
              <a:buFontTx/>
              <a:buNone/>
            </a:pPr>
            <a:r>
              <a:rPr lang="en-US" sz="1350" kern="1200" dirty="0">
                <a:solidFill>
                  <a:srgbClr val="212121"/>
                </a:solidFill>
                <a:latin typeface="Cambria" panose="02040503050406030204" pitchFamily="18" charset="0"/>
                <a:ea typeface="Cambria" panose="02040503050406030204" pitchFamily="18" charset="0"/>
                <a:cs typeface="+mn-cs"/>
              </a:rPr>
              <a:t>ANS: </a:t>
            </a:r>
            <a:r>
              <a:rPr lang="en-US" sz="1350" b="1" kern="1200" dirty="0">
                <a:solidFill>
                  <a:srgbClr val="212121"/>
                </a:solidFill>
                <a:latin typeface="Cambria" panose="02040503050406030204" pitchFamily="18" charset="0"/>
                <a:ea typeface="Cambria" panose="02040503050406030204" pitchFamily="18" charset="0"/>
                <a:cs typeface="+mn-cs"/>
              </a:rPr>
              <a:t>CRC=011</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pic>
        <p:nvPicPr>
          <p:cNvPr id="2" name="Picture 1">
            <a:extLst>
              <a:ext uri="{FF2B5EF4-FFF2-40B4-BE49-F238E27FC236}">
                <a16:creationId xmlns:a16="http://schemas.microsoft.com/office/drawing/2014/main" id="{952ED9C8-C42A-7494-07B5-B8BCA5442612}"/>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2995591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1"/>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0" y="9525"/>
            <a:ext cx="9134475" cy="5133975"/>
          </a:xfrm>
          <a:prstGeom prst="rect">
            <a:avLst/>
          </a:prstGeom>
          <a:noFill/>
          <a:ln>
            <a:noFill/>
          </a:ln>
        </p:spPr>
      </p:pic>
      <p:sp>
        <p:nvSpPr>
          <p:cNvPr id="221" name="Google Shape;221;p26"/>
          <p:cNvSpPr txBox="1"/>
          <p:nvPr/>
        </p:nvSpPr>
        <p:spPr>
          <a:xfrm>
            <a:off x="312077" y="880253"/>
            <a:ext cx="6142967" cy="923299"/>
          </a:xfrm>
          <a:prstGeom prst="rect">
            <a:avLst/>
          </a:prstGeom>
          <a:noFill/>
          <a:ln>
            <a:noFill/>
          </a:ln>
        </p:spPr>
        <p:txBody>
          <a:bodyPr spcFirstLastPara="1" wrap="square" lIns="91425" tIns="91425" rIns="91425" bIns="91425" anchor="t" anchorCtr="0">
            <a:spAutoFit/>
          </a:bodyPr>
          <a:lstStyle/>
          <a:p>
            <a:pPr lvl="0"/>
            <a:r>
              <a:rPr lang="en-IN" sz="4800" b="1" dirty="0">
                <a:solidFill>
                  <a:schemeClr val="dk2"/>
                </a:solidFill>
                <a:latin typeface="Proxima Nova"/>
                <a:ea typeface="Proxima Nova"/>
                <a:cs typeface="Proxima Nova"/>
                <a:sym typeface="Proxima Nova"/>
              </a:rPr>
              <a:t>Checksum</a:t>
            </a:r>
          </a:p>
        </p:txBody>
      </p:sp>
      <p:pic>
        <p:nvPicPr>
          <p:cNvPr id="2" name="Picture 1">
            <a:extLst>
              <a:ext uri="{FF2B5EF4-FFF2-40B4-BE49-F238E27FC236}">
                <a16:creationId xmlns:a16="http://schemas.microsoft.com/office/drawing/2014/main" id="{1CA89FD7-C222-E764-D3D0-52DC51715707}"/>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6789891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itle 1">
            <a:extLst>
              <a:ext uri="{FF2B5EF4-FFF2-40B4-BE49-F238E27FC236}">
                <a16:creationId xmlns:a16="http://schemas.microsoft.com/office/drawing/2014/main" id="{C45E593D-E5D4-425E-DA12-1E0EB1FECF93}"/>
              </a:ext>
            </a:extLst>
          </p:cNvPr>
          <p:cNvSpPr txBox="1">
            <a:spLocks/>
          </p:cNvSpPr>
          <p:nvPr/>
        </p:nvSpPr>
        <p:spPr>
          <a:xfrm>
            <a:off x="0" y="0"/>
            <a:ext cx="9144000" cy="533400"/>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85800">
              <a:buClrTx/>
              <a:defRPr/>
            </a:pPr>
            <a:r>
              <a:rPr lang="en-IN" sz="2400">
                <a:solidFill>
                  <a:srgbClr val="212121"/>
                </a:solidFill>
                <a:latin typeface="Roboto Condensed"/>
              </a:rPr>
              <a:t>Checksum: Example</a:t>
            </a:r>
            <a:endParaRPr lang="en-IN" sz="3300" dirty="0">
              <a:solidFill>
                <a:srgbClr val="212121"/>
              </a:solidFill>
              <a:latin typeface="Roboto Condensed"/>
            </a:endParaRPr>
          </a:p>
        </p:txBody>
      </p:sp>
      <p:sp>
        <p:nvSpPr>
          <p:cNvPr id="189" name="Content Placeholder 2">
            <a:extLst>
              <a:ext uri="{FF2B5EF4-FFF2-40B4-BE49-F238E27FC236}">
                <a16:creationId xmlns:a16="http://schemas.microsoft.com/office/drawing/2014/main" id="{5D99ED48-1CAA-D258-E0F8-1EA23E0A38CA}"/>
              </a:ext>
            </a:extLst>
          </p:cNvPr>
          <p:cNvSpPr txBox="1">
            <a:spLocks/>
          </p:cNvSpPr>
          <p:nvPr/>
        </p:nvSpPr>
        <p:spPr>
          <a:xfrm>
            <a:off x="1" y="382192"/>
            <a:ext cx="8946356" cy="4193381"/>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indent="-171450" defTabSz="685800">
              <a:spcBef>
                <a:spcPts val="750"/>
              </a:spcBef>
              <a:buClrTx/>
              <a:defRPr/>
            </a:pPr>
            <a:r>
              <a:rPr lang="en-US" sz="2100">
                <a:solidFill>
                  <a:srgbClr val="212121"/>
                </a:solidFill>
                <a:latin typeface="Roboto Condensed"/>
              </a:rPr>
              <a:t>Given frames, where k=4 and m=8</a:t>
            </a:r>
          </a:p>
          <a:p>
            <a:pPr marL="0" indent="0" defTabSz="685800">
              <a:spcBef>
                <a:spcPts val="750"/>
              </a:spcBef>
              <a:buClrTx/>
              <a:buNone/>
              <a:defRPr/>
            </a:pPr>
            <a:endParaRPr lang="en-IN" sz="2100" dirty="0">
              <a:solidFill>
                <a:srgbClr val="212121"/>
              </a:solidFill>
              <a:latin typeface="Roboto Condensed"/>
            </a:endParaRPr>
          </a:p>
        </p:txBody>
      </p:sp>
      <p:graphicFrame>
        <p:nvGraphicFramePr>
          <p:cNvPr id="190" name="Table 189">
            <a:extLst>
              <a:ext uri="{FF2B5EF4-FFF2-40B4-BE49-F238E27FC236}">
                <a16:creationId xmlns:a16="http://schemas.microsoft.com/office/drawing/2014/main" id="{05F75096-F28C-4818-20AA-9137FD5AE2BA}"/>
              </a:ext>
            </a:extLst>
          </p:cNvPr>
          <p:cNvGraphicFramePr>
            <a:graphicFrameLocks noGrp="1"/>
          </p:cNvGraphicFramePr>
          <p:nvPr/>
        </p:nvGraphicFramePr>
        <p:xfrm>
          <a:off x="4892041" y="124584"/>
          <a:ext cx="1750492" cy="281988"/>
        </p:xfrm>
        <a:graphic>
          <a:graphicData uri="http://schemas.openxmlformats.org/drawingml/2006/table">
            <a:tbl>
              <a:tblPr firstRow="1" bandRow="1"/>
              <a:tblGrid>
                <a:gridCol w="841793">
                  <a:extLst>
                    <a:ext uri="{9D8B030D-6E8A-4147-A177-3AD203B41FA5}">
                      <a16:colId xmlns:a16="http://schemas.microsoft.com/office/drawing/2014/main" val="20000"/>
                    </a:ext>
                  </a:extLst>
                </a:gridCol>
                <a:gridCol w="90869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rgbClr val="673BBA"/>
                          </a:solidFill>
                        </a:rPr>
                        <a:t>Frame 1</a:t>
                      </a:r>
                      <a:endParaRPr lang="en-IN" sz="1400" dirty="0">
                        <a:solidFill>
                          <a:srgbClr val="673BBA"/>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673BBA"/>
                          </a:solidFill>
                        </a:rPr>
                        <a:t>11001100</a:t>
                      </a:r>
                      <a:endParaRPr lang="en-IN" sz="1400" dirty="0">
                        <a:solidFill>
                          <a:srgbClr val="673BBA"/>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1" name="Table 190">
            <a:extLst>
              <a:ext uri="{FF2B5EF4-FFF2-40B4-BE49-F238E27FC236}">
                <a16:creationId xmlns:a16="http://schemas.microsoft.com/office/drawing/2014/main" id="{144ADB3D-84E1-BDAE-F147-FEFB065F5327}"/>
              </a:ext>
            </a:extLst>
          </p:cNvPr>
          <p:cNvGraphicFramePr>
            <a:graphicFrameLocks noGrp="1"/>
          </p:cNvGraphicFramePr>
          <p:nvPr/>
        </p:nvGraphicFramePr>
        <p:xfrm>
          <a:off x="4892040" y="402714"/>
          <a:ext cx="1750492" cy="281988"/>
        </p:xfrm>
        <a:graphic>
          <a:graphicData uri="http://schemas.openxmlformats.org/drawingml/2006/table">
            <a:tbl>
              <a:tblPr firstRow="1" bandRow="1"/>
              <a:tblGrid>
                <a:gridCol w="841793">
                  <a:extLst>
                    <a:ext uri="{9D8B030D-6E8A-4147-A177-3AD203B41FA5}">
                      <a16:colId xmlns:a16="http://schemas.microsoft.com/office/drawing/2014/main" val="20000"/>
                    </a:ext>
                  </a:extLst>
                </a:gridCol>
                <a:gridCol w="90869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accent6">
                              <a:lumMod val="50000"/>
                            </a:schemeClr>
                          </a:solidFill>
                        </a:rPr>
                        <a:t>Frame 2</a:t>
                      </a:r>
                      <a:endParaRPr lang="en-IN" sz="1400" dirty="0">
                        <a:solidFill>
                          <a:schemeClr val="accent6">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accent6">
                              <a:lumMod val="50000"/>
                            </a:schemeClr>
                          </a:solidFill>
                        </a:rPr>
                        <a:t>10101010</a:t>
                      </a:r>
                      <a:endParaRPr lang="en-IN" sz="1400" dirty="0">
                        <a:solidFill>
                          <a:schemeClr val="accent6">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2" name="Table 191">
            <a:extLst>
              <a:ext uri="{FF2B5EF4-FFF2-40B4-BE49-F238E27FC236}">
                <a16:creationId xmlns:a16="http://schemas.microsoft.com/office/drawing/2014/main" id="{D0E769B3-ED1D-BEFD-3907-E78026BB6E45}"/>
              </a:ext>
            </a:extLst>
          </p:cNvPr>
          <p:cNvGraphicFramePr>
            <a:graphicFrameLocks noGrp="1"/>
          </p:cNvGraphicFramePr>
          <p:nvPr/>
        </p:nvGraphicFramePr>
        <p:xfrm>
          <a:off x="6642531" y="124584"/>
          <a:ext cx="1750492" cy="281988"/>
        </p:xfrm>
        <a:graphic>
          <a:graphicData uri="http://schemas.openxmlformats.org/drawingml/2006/table">
            <a:tbl>
              <a:tblPr firstRow="1" bandRow="1"/>
              <a:tblGrid>
                <a:gridCol w="841793">
                  <a:extLst>
                    <a:ext uri="{9D8B030D-6E8A-4147-A177-3AD203B41FA5}">
                      <a16:colId xmlns:a16="http://schemas.microsoft.com/office/drawing/2014/main" val="20000"/>
                    </a:ext>
                  </a:extLst>
                </a:gridCol>
                <a:gridCol w="90869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accent5">
                              <a:lumMod val="50000"/>
                            </a:schemeClr>
                          </a:solidFill>
                        </a:rPr>
                        <a:t>Frame 3</a:t>
                      </a:r>
                      <a:endParaRPr lang="en-IN" sz="1400" dirty="0">
                        <a:solidFill>
                          <a:schemeClr val="accent5">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accent5">
                              <a:lumMod val="50000"/>
                            </a:schemeClr>
                          </a:solidFill>
                        </a:rPr>
                        <a:t>11110000</a:t>
                      </a:r>
                      <a:endParaRPr lang="en-IN" sz="1400" dirty="0">
                        <a:solidFill>
                          <a:schemeClr val="accent5">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3" name="Table 192">
            <a:extLst>
              <a:ext uri="{FF2B5EF4-FFF2-40B4-BE49-F238E27FC236}">
                <a16:creationId xmlns:a16="http://schemas.microsoft.com/office/drawing/2014/main" id="{F42DDAB7-B827-6456-F08F-9FEF2F73451E}"/>
              </a:ext>
            </a:extLst>
          </p:cNvPr>
          <p:cNvGraphicFramePr>
            <a:graphicFrameLocks noGrp="1"/>
          </p:cNvGraphicFramePr>
          <p:nvPr/>
        </p:nvGraphicFramePr>
        <p:xfrm>
          <a:off x="6642530" y="402714"/>
          <a:ext cx="1750492" cy="281988"/>
        </p:xfrm>
        <a:graphic>
          <a:graphicData uri="http://schemas.openxmlformats.org/drawingml/2006/table">
            <a:tbl>
              <a:tblPr firstRow="1" bandRow="1"/>
              <a:tblGrid>
                <a:gridCol w="841793">
                  <a:extLst>
                    <a:ext uri="{9D8B030D-6E8A-4147-A177-3AD203B41FA5}">
                      <a16:colId xmlns:a16="http://schemas.microsoft.com/office/drawing/2014/main" val="20000"/>
                    </a:ext>
                  </a:extLst>
                </a:gridCol>
                <a:gridCol w="90869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tx2">
                              <a:lumMod val="50000"/>
                            </a:schemeClr>
                          </a:solidFill>
                        </a:rPr>
                        <a:t>Frame 4</a:t>
                      </a:r>
                      <a:endParaRPr lang="en-IN" sz="1400" dirty="0">
                        <a:solidFill>
                          <a:schemeClr val="tx2">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2">
                              <a:lumMod val="50000"/>
                            </a:schemeClr>
                          </a:solidFill>
                        </a:rPr>
                        <a:t>11000011</a:t>
                      </a:r>
                      <a:endParaRPr lang="en-IN" sz="1400" dirty="0">
                        <a:solidFill>
                          <a:schemeClr val="tx2">
                            <a:lumMod val="50000"/>
                          </a:schemeClr>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4" name="Table 193">
            <a:extLst>
              <a:ext uri="{FF2B5EF4-FFF2-40B4-BE49-F238E27FC236}">
                <a16:creationId xmlns:a16="http://schemas.microsoft.com/office/drawing/2014/main" id="{0F6EAEBD-4063-FB24-3EC3-4887BCD79F86}"/>
              </a:ext>
            </a:extLst>
          </p:cNvPr>
          <p:cNvGraphicFramePr>
            <a:graphicFrameLocks noGrp="1"/>
          </p:cNvGraphicFramePr>
          <p:nvPr/>
        </p:nvGraphicFramePr>
        <p:xfrm>
          <a:off x="219073" y="1052552"/>
          <a:ext cx="8870270" cy="281988"/>
        </p:xfrm>
        <a:graphic>
          <a:graphicData uri="http://schemas.openxmlformats.org/drawingml/2006/table">
            <a:tbl>
              <a:tblPr firstRow="1" bandRow="1"/>
              <a:tblGrid>
                <a:gridCol w="4435135">
                  <a:extLst>
                    <a:ext uri="{9D8B030D-6E8A-4147-A177-3AD203B41FA5}">
                      <a16:colId xmlns:a16="http://schemas.microsoft.com/office/drawing/2014/main" val="20000"/>
                    </a:ext>
                  </a:extLst>
                </a:gridCol>
                <a:gridCol w="4435135">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t>Sender</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t>Receiver</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5" name="Table 194">
            <a:extLst>
              <a:ext uri="{FF2B5EF4-FFF2-40B4-BE49-F238E27FC236}">
                <a16:creationId xmlns:a16="http://schemas.microsoft.com/office/drawing/2014/main" id="{7C9C5832-1B5B-CEC9-745A-234B3AE05183}"/>
              </a:ext>
            </a:extLst>
          </p:cNvPr>
          <p:cNvGraphicFramePr>
            <a:graphicFrameLocks noGrp="1"/>
          </p:cNvGraphicFramePr>
          <p:nvPr>
            <p:extLst>
              <p:ext uri="{D42A27DB-BD31-4B8C-83A1-F6EECF244321}">
                <p14:modId xmlns:p14="http://schemas.microsoft.com/office/powerpoint/2010/main" val="694381742"/>
              </p:ext>
            </p:extLst>
          </p:nvPr>
        </p:nvGraphicFramePr>
        <p:xfrm>
          <a:off x="219073" y="1330683"/>
          <a:ext cx="4429127" cy="3812818"/>
        </p:xfrm>
        <a:graphic>
          <a:graphicData uri="http://schemas.openxmlformats.org/drawingml/2006/table">
            <a:tbl>
              <a:tblPr firstRow="1" bandRow="1"/>
              <a:tblGrid>
                <a:gridCol w="4429127">
                  <a:extLst>
                    <a:ext uri="{9D8B030D-6E8A-4147-A177-3AD203B41FA5}">
                      <a16:colId xmlns:a16="http://schemas.microsoft.com/office/drawing/2014/main" val="20000"/>
                    </a:ext>
                  </a:extLst>
                </a:gridCol>
              </a:tblGrid>
              <a:tr h="381281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endParaRPr lang="en-US" sz="1500" dirty="0"/>
                    </a:p>
                    <a:p>
                      <a:pPr defTabSz="1343025"/>
                      <a:r>
                        <a:rPr lang="en-US" sz="1500" dirty="0"/>
                        <a:t>Frame 1: 	 </a:t>
                      </a:r>
                      <a:r>
                        <a:rPr lang="en-US" sz="1500" dirty="0">
                          <a:solidFill>
                            <a:srgbClr val="673BBA"/>
                          </a:solidFill>
                        </a:rPr>
                        <a:t>1 1 0 0 1 1 0 0</a:t>
                      </a:r>
                      <a:endParaRPr lang="en-US" sz="1500" b="1" dirty="0">
                        <a:solidFill>
                          <a:schemeClr val="tx1"/>
                        </a:solidFill>
                      </a:endParaRPr>
                    </a:p>
                    <a:p>
                      <a:pPr marL="0" marR="0" indent="0" algn="l" defTabSz="1343025" rtl="0" eaLnBrk="1" fontAlgn="auto" latinLnBrk="0" hangingPunct="1">
                        <a:lnSpc>
                          <a:spcPct val="100000"/>
                        </a:lnSpc>
                        <a:spcBef>
                          <a:spcPts val="0"/>
                        </a:spcBef>
                        <a:spcAft>
                          <a:spcPts val="0"/>
                        </a:spcAft>
                        <a:buClrTx/>
                        <a:buSzTx/>
                        <a:buFontTx/>
                        <a:buNone/>
                        <a:tabLst/>
                        <a:defRPr/>
                      </a:pPr>
                      <a:r>
                        <a:rPr lang="en-US" sz="1500" dirty="0"/>
                        <a:t>Frame 2: 	 </a:t>
                      </a:r>
                      <a:r>
                        <a:rPr lang="en-US" sz="1500" dirty="0">
                          <a:solidFill>
                            <a:schemeClr val="accent6">
                              <a:lumMod val="50000"/>
                            </a:schemeClr>
                          </a:solidFill>
                        </a:rPr>
                        <a:t>1 0 1 0 1 0 1 0</a:t>
                      </a:r>
                    </a:p>
                    <a:p>
                      <a:pPr marL="0" marR="0" indent="0" algn="l" defTabSz="914400" rtl="0" eaLnBrk="1" fontAlgn="auto" latinLnBrk="0" hangingPunct="1">
                        <a:lnSpc>
                          <a:spcPct val="100000"/>
                        </a:lnSpc>
                        <a:spcBef>
                          <a:spcPts val="0"/>
                        </a:spcBef>
                        <a:spcAft>
                          <a:spcPts val="0"/>
                        </a:spcAft>
                        <a:buClrTx/>
                        <a:buSzTx/>
                        <a:buFontTx/>
                        <a:buNone/>
                        <a:tabLst/>
                        <a:defRPr/>
                      </a:pPr>
                      <a:r>
                        <a:rPr lang="en-US" sz="1500" dirty="0" err="1">
                          <a:solidFill>
                            <a:schemeClr val="tx1"/>
                          </a:solidFill>
                        </a:rPr>
                        <a:t>Ans</a:t>
                      </a:r>
                      <a:r>
                        <a:rPr lang="en-US" sz="1500" dirty="0">
                          <a:solidFill>
                            <a:schemeClr val="tx1"/>
                          </a:solidFill>
                        </a:rPr>
                        <a:t>:</a:t>
                      </a: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96" name="Rectangle 195">
            <a:extLst>
              <a:ext uri="{FF2B5EF4-FFF2-40B4-BE49-F238E27FC236}">
                <a16:creationId xmlns:a16="http://schemas.microsoft.com/office/drawing/2014/main" id="{B163AED5-6C69-6ECD-ABA4-DDA47CB95074}"/>
              </a:ext>
            </a:extLst>
          </p:cNvPr>
          <p:cNvSpPr/>
          <p:nvPr/>
        </p:nvSpPr>
        <p:spPr>
          <a:xfrm>
            <a:off x="1446531" y="1651689"/>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cxnSp>
        <p:nvCxnSpPr>
          <p:cNvPr id="197" name="Straight Connector 196">
            <a:extLst>
              <a:ext uri="{FF2B5EF4-FFF2-40B4-BE49-F238E27FC236}">
                <a16:creationId xmlns:a16="http://schemas.microsoft.com/office/drawing/2014/main" id="{74381C8C-53F3-37D6-E55B-AE746E1C7048}"/>
              </a:ext>
            </a:extLst>
          </p:cNvPr>
          <p:cNvCxnSpPr/>
          <p:nvPr/>
        </p:nvCxnSpPr>
        <p:spPr>
          <a:xfrm>
            <a:off x="1666784" y="2070202"/>
            <a:ext cx="1188000" cy="0"/>
          </a:xfrm>
          <a:prstGeom prst="line">
            <a:avLst/>
          </a:prstGeom>
          <a:noFill/>
          <a:ln w="19050" cap="flat" cmpd="sng" algn="ctr">
            <a:solidFill>
              <a:srgbClr val="212121"/>
            </a:solidFill>
            <a:prstDash val="solid"/>
            <a:miter lim="800000"/>
          </a:ln>
          <a:effectLst/>
        </p:spPr>
      </p:cxnSp>
      <p:sp>
        <p:nvSpPr>
          <p:cNvPr id="198" name="Rectangle 197">
            <a:extLst>
              <a:ext uri="{FF2B5EF4-FFF2-40B4-BE49-F238E27FC236}">
                <a16:creationId xmlns:a16="http://schemas.microsoft.com/office/drawing/2014/main" id="{C7673806-5F07-4B59-4559-3569974ACCBD}"/>
              </a:ext>
            </a:extLst>
          </p:cNvPr>
          <p:cNvSpPr/>
          <p:nvPr/>
        </p:nvSpPr>
        <p:spPr>
          <a:xfrm>
            <a:off x="256459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199" name="Rectangle 198">
            <a:extLst>
              <a:ext uri="{FF2B5EF4-FFF2-40B4-BE49-F238E27FC236}">
                <a16:creationId xmlns:a16="http://schemas.microsoft.com/office/drawing/2014/main" id="{2C5A13F1-0696-0041-FF16-1098B924C38F}"/>
              </a:ext>
            </a:extLst>
          </p:cNvPr>
          <p:cNvSpPr/>
          <p:nvPr/>
        </p:nvSpPr>
        <p:spPr>
          <a:xfrm>
            <a:off x="242620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0" name="Rectangle 199">
            <a:extLst>
              <a:ext uri="{FF2B5EF4-FFF2-40B4-BE49-F238E27FC236}">
                <a16:creationId xmlns:a16="http://schemas.microsoft.com/office/drawing/2014/main" id="{7B912FF2-9E3E-B287-86C7-04CCAF3EE613}"/>
              </a:ext>
            </a:extLst>
          </p:cNvPr>
          <p:cNvSpPr/>
          <p:nvPr/>
        </p:nvSpPr>
        <p:spPr>
          <a:xfrm>
            <a:off x="228781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1" name="Rectangle 200">
            <a:extLst>
              <a:ext uri="{FF2B5EF4-FFF2-40B4-BE49-F238E27FC236}">
                <a16:creationId xmlns:a16="http://schemas.microsoft.com/office/drawing/2014/main" id="{68EE8635-634A-6C33-F316-6CDB40B20D43}"/>
              </a:ext>
            </a:extLst>
          </p:cNvPr>
          <p:cNvSpPr/>
          <p:nvPr/>
        </p:nvSpPr>
        <p:spPr>
          <a:xfrm>
            <a:off x="214942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02" name="Rectangle 201">
            <a:extLst>
              <a:ext uri="{FF2B5EF4-FFF2-40B4-BE49-F238E27FC236}">
                <a16:creationId xmlns:a16="http://schemas.microsoft.com/office/drawing/2014/main" id="{D3BAF5F5-E8E0-4ACA-2B19-CF75853C4190}"/>
              </a:ext>
            </a:extLst>
          </p:cNvPr>
          <p:cNvSpPr/>
          <p:nvPr/>
        </p:nvSpPr>
        <p:spPr>
          <a:xfrm>
            <a:off x="2000968" y="13746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3" name="Rectangle 202">
            <a:extLst>
              <a:ext uri="{FF2B5EF4-FFF2-40B4-BE49-F238E27FC236}">
                <a16:creationId xmlns:a16="http://schemas.microsoft.com/office/drawing/2014/main" id="{D235E454-5505-E685-D3E3-268882D0F556}"/>
              </a:ext>
            </a:extLst>
          </p:cNvPr>
          <p:cNvSpPr/>
          <p:nvPr/>
        </p:nvSpPr>
        <p:spPr>
          <a:xfrm>
            <a:off x="201103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4" name="Rectangle 203">
            <a:extLst>
              <a:ext uri="{FF2B5EF4-FFF2-40B4-BE49-F238E27FC236}">
                <a16:creationId xmlns:a16="http://schemas.microsoft.com/office/drawing/2014/main" id="{85B6E5F7-5C41-8535-42F2-73098DDBD891}"/>
              </a:ext>
            </a:extLst>
          </p:cNvPr>
          <p:cNvSpPr/>
          <p:nvPr/>
        </p:nvSpPr>
        <p:spPr>
          <a:xfrm>
            <a:off x="187264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5" name="Rectangle 204">
            <a:extLst>
              <a:ext uri="{FF2B5EF4-FFF2-40B4-BE49-F238E27FC236}">
                <a16:creationId xmlns:a16="http://schemas.microsoft.com/office/drawing/2014/main" id="{EFC07848-339D-0442-8819-D69A9DF3CF57}"/>
              </a:ext>
            </a:extLst>
          </p:cNvPr>
          <p:cNvSpPr/>
          <p:nvPr/>
        </p:nvSpPr>
        <p:spPr>
          <a:xfrm>
            <a:off x="173425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6" name="Rectangle 205">
            <a:extLst>
              <a:ext uri="{FF2B5EF4-FFF2-40B4-BE49-F238E27FC236}">
                <a16:creationId xmlns:a16="http://schemas.microsoft.com/office/drawing/2014/main" id="{458D491E-D7A5-5771-E5F3-F305E2F0BE09}"/>
              </a:ext>
            </a:extLst>
          </p:cNvPr>
          <p:cNvSpPr/>
          <p:nvPr/>
        </p:nvSpPr>
        <p:spPr>
          <a:xfrm>
            <a:off x="1595865"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07" name="Rectangle 206">
            <a:extLst>
              <a:ext uri="{FF2B5EF4-FFF2-40B4-BE49-F238E27FC236}">
                <a16:creationId xmlns:a16="http://schemas.microsoft.com/office/drawing/2014/main" id="{47FBBA7F-DF62-2D2F-F63D-929AF2FA22CF}"/>
              </a:ext>
            </a:extLst>
          </p:cNvPr>
          <p:cNvSpPr/>
          <p:nvPr/>
        </p:nvSpPr>
        <p:spPr>
          <a:xfrm>
            <a:off x="1470970" y="137874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08" name="Rectangle 207">
            <a:extLst>
              <a:ext uri="{FF2B5EF4-FFF2-40B4-BE49-F238E27FC236}">
                <a16:creationId xmlns:a16="http://schemas.microsoft.com/office/drawing/2014/main" id="{E9531ADB-E33A-A4ED-8BB1-0FA2C089AAED}"/>
              </a:ext>
            </a:extLst>
          </p:cNvPr>
          <p:cNvSpPr/>
          <p:nvPr/>
        </p:nvSpPr>
        <p:spPr>
          <a:xfrm>
            <a:off x="1444808" y="2140755"/>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09" name="Rectangle 208">
            <a:extLst>
              <a:ext uri="{FF2B5EF4-FFF2-40B4-BE49-F238E27FC236}">
                <a16:creationId xmlns:a16="http://schemas.microsoft.com/office/drawing/2014/main" id="{19D9D364-8315-810F-8DC8-967F6EAE54A1}"/>
              </a:ext>
            </a:extLst>
          </p:cNvPr>
          <p:cNvSpPr/>
          <p:nvPr/>
        </p:nvSpPr>
        <p:spPr>
          <a:xfrm>
            <a:off x="2564641" y="224582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210" name="Straight Connector 209">
            <a:extLst>
              <a:ext uri="{FF2B5EF4-FFF2-40B4-BE49-F238E27FC236}">
                <a16:creationId xmlns:a16="http://schemas.microsoft.com/office/drawing/2014/main" id="{57FCD439-E4C9-4791-CD32-0239ACE2EEB4}"/>
              </a:ext>
            </a:extLst>
          </p:cNvPr>
          <p:cNvCxnSpPr/>
          <p:nvPr/>
        </p:nvCxnSpPr>
        <p:spPr>
          <a:xfrm>
            <a:off x="1640895" y="2521620"/>
            <a:ext cx="1188000" cy="0"/>
          </a:xfrm>
          <a:prstGeom prst="line">
            <a:avLst/>
          </a:prstGeom>
          <a:noFill/>
          <a:ln w="19050" cap="flat" cmpd="sng" algn="ctr">
            <a:solidFill>
              <a:srgbClr val="212121"/>
            </a:solidFill>
            <a:prstDash val="solid"/>
            <a:miter lim="800000"/>
          </a:ln>
          <a:effectLst/>
        </p:spPr>
      </p:cxnSp>
      <p:sp>
        <p:nvSpPr>
          <p:cNvPr id="211" name="Rectangle 210">
            <a:extLst>
              <a:ext uri="{FF2B5EF4-FFF2-40B4-BE49-F238E27FC236}">
                <a16:creationId xmlns:a16="http://schemas.microsoft.com/office/drawing/2014/main" id="{B080A089-5024-386C-F30B-36CFF1B72F61}"/>
              </a:ext>
            </a:extLst>
          </p:cNvPr>
          <p:cNvSpPr/>
          <p:nvPr/>
        </p:nvSpPr>
        <p:spPr>
          <a:xfrm>
            <a:off x="258791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2" name="Rectangle 211">
            <a:extLst>
              <a:ext uri="{FF2B5EF4-FFF2-40B4-BE49-F238E27FC236}">
                <a16:creationId xmlns:a16="http://schemas.microsoft.com/office/drawing/2014/main" id="{5491D22A-52D8-94E5-F76A-B1D09F1EFCCC}"/>
              </a:ext>
            </a:extLst>
          </p:cNvPr>
          <p:cNvSpPr/>
          <p:nvPr/>
        </p:nvSpPr>
        <p:spPr>
          <a:xfrm>
            <a:off x="244952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3" name="Rectangle 212">
            <a:extLst>
              <a:ext uri="{FF2B5EF4-FFF2-40B4-BE49-F238E27FC236}">
                <a16:creationId xmlns:a16="http://schemas.microsoft.com/office/drawing/2014/main" id="{35FBA04F-2C67-5750-ADAC-BE05C25F7BD4}"/>
              </a:ext>
            </a:extLst>
          </p:cNvPr>
          <p:cNvSpPr/>
          <p:nvPr/>
        </p:nvSpPr>
        <p:spPr>
          <a:xfrm>
            <a:off x="231113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4" name="Rectangle 213">
            <a:extLst>
              <a:ext uri="{FF2B5EF4-FFF2-40B4-BE49-F238E27FC236}">
                <a16:creationId xmlns:a16="http://schemas.microsoft.com/office/drawing/2014/main" id="{7D5A2141-F1BA-6EBC-4554-990165DE3A7E}"/>
              </a:ext>
            </a:extLst>
          </p:cNvPr>
          <p:cNvSpPr/>
          <p:nvPr/>
        </p:nvSpPr>
        <p:spPr>
          <a:xfrm>
            <a:off x="217274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15" name="Rectangle 214">
            <a:extLst>
              <a:ext uri="{FF2B5EF4-FFF2-40B4-BE49-F238E27FC236}">
                <a16:creationId xmlns:a16="http://schemas.microsoft.com/office/drawing/2014/main" id="{628D559A-6A99-8765-3E93-A3E3218DD219}"/>
              </a:ext>
            </a:extLst>
          </p:cNvPr>
          <p:cNvSpPr/>
          <p:nvPr/>
        </p:nvSpPr>
        <p:spPr>
          <a:xfrm>
            <a:off x="203435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6" name="Rectangle 215">
            <a:extLst>
              <a:ext uri="{FF2B5EF4-FFF2-40B4-BE49-F238E27FC236}">
                <a16:creationId xmlns:a16="http://schemas.microsoft.com/office/drawing/2014/main" id="{7438A2F7-C915-E1F4-2A25-F58AB8D0FCED}"/>
              </a:ext>
            </a:extLst>
          </p:cNvPr>
          <p:cNvSpPr/>
          <p:nvPr/>
        </p:nvSpPr>
        <p:spPr>
          <a:xfrm>
            <a:off x="189596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7" name="Rectangle 216">
            <a:extLst>
              <a:ext uri="{FF2B5EF4-FFF2-40B4-BE49-F238E27FC236}">
                <a16:creationId xmlns:a16="http://schemas.microsoft.com/office/drawing/2014/main" id="{82F26E0B-0FE7-7F2F-0CDD-E5A926A85EC6}"/>
              </a:ext>
            </a:extLst>
          </p:cNvPr>
          <p:cNvSpPr/>
          <p:nvPr/>
        </p:nvSpPr>
        <p:spPr>
          <a:xfrm>
            <a:off x="1757578"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18" name="Rectangle 217">
            <a:extLst>
              <a:ext uri="{FF2B5EF4-FFF2-40B4-BE49-F238E27FC236}">
                <a16:creationId xmlns:a16="http://schemas.microsoft.com/office/drawing/2014/main" id="{D0314343-3460-B642-98C8-66B79FC4829C}"/>
              </a:ext>
            </a:extLst>
          </p:cNvPr>
          <p:cNvSpPr/>
          <p:nvPr/>
        </p:nvSpPr>
        <p:spPr>
          <a:xfrm>
            <a:off x="1629373" y="263000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19" name="Rectangle 218">
            <a:extLst>
              <a:ext uri="{FF2B5EF4-FFF2-40B4-BE49-F238E27FC236}">
                <a16:creationId xmlns:a16="http://schemas.microsoft.com/office/drawing/2014/main" id="{874ADF17-83CE-7ABA-3E81-01AE0F583091}"/>
              </a:ext>
            </a:extLst>
          </p:cNvPr>
          <p:cNvSpPr/>
          <p:nvPr/>
        </p:nvSpPr>
        <p:spPr>
          <a:xfrm>
            <a:off x="242396" y="2796047"/>
            <a:ext cx="821059"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Frame 3: </a:t>
            </a:r>
            <a:endParaRPr lang="en-IN" sz="1350" kern="1200" dirty="0">
              <a:solidFill>
                <a:srgbClr val="212121"/>
              </a:solidFill>
              <a:latin typeface="Roboto Condensed"/>
              <a:ea typeface="+mn-ea"/>
              <a:cs typeface="+mn-cs"/>
            </a:endParaRPr>
          </a:p>
        </p:txBody>
      </p:sp>
      <p:sp>
        <p:nvSpPr>
          <p:cNvPr id="220" name="Rectangle 219">
            <a:extLst>
              <a:ext uri="{FF2B5EF4-FFF2-40B4-BE49-F238E27FC236}">
                <a16:creationId xmlns:a16="http://schemas.microsoft.com/office/drawing/2014/main" id="{C4171532-0B1A-A00B-F8BD-C7E40DDD02D6}"/>
              </a:ext>
            </a:extLst>
          </p:cNvPr>
          <p:cNvSpPr/>
          <p:nvPr/>
        </p:nvSpPr>
        <p:spPr>
          <a:xfrm>
            <a:off x="1468131" y="2744074"/>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21" name="Rectangle 220">
            <a:extLst>
              <a:ext uri="{FF2B5EF4-FFF2-40B4-BE49-F238E27FC236}">
                <a16:creationId xmlns:a16="http://schemas.microsoft.com/office/drawing/2014/main" id="{54D260D6-11A0-AF6E-4192-29BD8EA92325}"/>
              </a:ext>
            </a:extLst>
          </p:cNvPr>
          <p:cNvSpPr/>
          <p:nvPr/>
        </p:nvSpPr>
        <p:spPr>
          <a:xfrm>
            <a:off x="1619189" y="2801036"/>
            <a:ext cx="1255472" cy="323165"/>
          </a:xfrm>
          <a:prstGeom prst="rect">
            <a:avLst/>
          </a:prstGeom>
        </p:spPr>
        <p:txBody>
          <a:bodyPr wrap="none">
            <a:spAutoFit/>
          </a:bodyPr>
          <a:lstStyle/>
          <a:p>
            <a:pPr>
              <a:buClrTx/>
              <a:buFontTx/>
              <a:buNone/>
              <a:defRPr/>
            </a:pPr>
            <a:r>
              <a:rPr lang="en-US" sz="1500" kern="1200" dirty="0">
                <a:solidFill>
                  <a:srgbClr val="F19D19">
                    <a:lumMod val="50000"/>
                  </a:srgbClr>
                </a:solidFill>
                <a:latin typeface="Roboto Condensed"/>
                <a:ea typeface="+mn-ea"/>
                <a:cs typeface="+mn-cs"/>
              </a:rPr>
              <a:t>1 1 1 1 0 0 0 0</a:t>
            </a:r>
            <a:endParaRPr lang="en-IN" sz="1500" kern="1200" dirty="0">
              <a:solidFill>
                <a:srgbClr val="F19D19">
                  <a:lumMod val="50000"/>
                </a:srgbClr>
              </a:solidFill>
              <a:latin typeface="Roboto Condensed"/>
              <a:ea typeface="+mn-ea"/>
              <a:cs typeface="+mn-cs"/>
            </a:endParaRPr>
          </a:p>
        </p:txBody>
      </p:sp>
      <p:cxnSp>
        <p:nvCxnSpPr>
          <p:cNvPr id="222" name="Straight Connector 221">
            <a:extLst>
              <a:ext uri="{FF2B5EF4-FFF2-40B4-BE49-F238E27FC236}">
                <a16:creationId xmlns:a16="http://schemas.microsoft.com/office/drawing/2014/main" id="{B2C085C5-72F4-583F-4BEA-2E016909EB30}"/>
              </a:ext>
            </a:extLst>
          </p:cNvPr>
          <p:cNvCxnSpPr/>
          <p:nvPr/>
        </p:nvCxnSpPr>
        <p:spPr>
          <a:xfrm>
            <a:off x="1664219" y="3059686"/>
            <a:ext cx="1188000" cy="0"/>
          </a:xfrm>
          <a:prstGeom prst="line">
            <a:avLst/>
          </a:prstGeom>
          <a:noFill/>
          <a:ln w="19050" cap="flat" cmpd="sng" algn="ctr">
            <a:solidFill>
              <a:srgbClr val="212121"/>
            </a:solidFill>
            <a:prstDash val="solid"/>
            <a:miter lim="800000"/>
          </a:ln>
          <a:effectLst/>
        </p:spPr>
      </p:cxnSp>
      <p:sp>
        <p:nvSpPr>
          <p:cNvPr id="223" name="Rectangle 222">
            <a:extLst>
              <a:ext uri="{FF2B5EF4-FFF2-40B4-BE49-F238E27FC236}">
                <a16:creationId xmlns:a16="http://schemas.microsoft.com/office/drawing/2014/main" id="{46850644-B2D9-D675-7DDE-C2FCB894A75C}"/>
              </a:ext>
            </a:extLst>
          </p:cNvPr>
          <p:cNvSpPr/>
          <p:nvPr/>
        </p:nvSpPr>
        <p:spPr>
          <a:xfrm>
            <a:off x="258836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24" name="Rectangle 223">
            <a:extLst>
              <a:ext uri="{FF2B5EF4-FFF2-40B4-BE49-F238E27FC236}">
                <a16:creationId xmlns:a16="http://schemas.microsoft.com/office/drawing/2014/main" id="{065C3574-3AC4-0D29-CAB2-2B470CBCBEFF}"/>
              </a:ext>
            </a:extLst>
          </p:cNvPr>
          <p:cNvSpPr/>
          <p:nvPr/>
        </p:nvSpPr>
        <p:spPr>
          <a:xfrm>
            <a:off x="244997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25" name="Rectangle 224">
            <a:extLst>
              <a:ext uri="{FF2B5EF4-FFF2-40B4-BE49-F238E27FC236}">
                <a16:creationId xmlns:a16="http://schemas.microsoft.com/office/drawing/2014/main" id="{E890C6FB-1A0E-1433-9A4E-B913BB012129}"/>
              </a:ext>
            </a:extLst>
          </p:cNvPr>
          <p:cNvSpPr/>
          <p:nvPr/>
        </p:nvSpPr>
        <p:spPr>
          <a:xfrm>
            <a:off x="231158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26" name="Rectangle 225">
            <a:extLst>
              <a:ext uri="{FF2B5EF4-FFF2-40B4-BE49-F238E27FC236}">
                <a16:creationId xmlns:a16="http://schemas.microsoft.com/office/drawing/2014/main" id="{AFE5A81B-C6D5-B162-C662-A975DA216FB8}"/>
              </a:ext>
            </a:extLst>
          </p:cNvPr>
          <p:cNvSpPr/>
          <p:nvPr/>
        </p:nvSpPr>
        <p:spPr>
          <a:xfrm>
            <a:off x="217319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27" name="Rectangle 226">
            <a:extLst>
              <a:ext uri="{FF2B5EF4-FFF2-40B4-BE49-F238E27FC236}">
                <a16:creationId xmlns:a16="http://schemas.microsoft.com/office/drawing/2014/main" id="{84C817B4-D93E-56D8-2E28-A3AB361D51DE}"/>
              </a:ext>
            </a:extLst>
          </p:cNvPr>
          <p:cNvSpPr/>
          <p:nvPr/>
        </p:nvSpPr>
        <p:spPr>
          <a:xfrm>
            <a:off x="203480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28" name="Rectangle 227">
            <a:extLst>
              <a:ext uri="{FF2B5EF4-FFF2-40B4-BE49-F238E27FC236}">
                <a16:creationId xmlns:a16="http://schemas.microsoft.com/office/drawing/2014/main" id="{5C94C5BE-F930-5BDA-4734-B43B7E67745E}"/>
              </a:ext>
            </a:extLst>
          </p:cNvPr>
          <p:cNvSpPr/>
          <p:nvPr/>
        </p:nvSpPr>
        <p:spPr>
          <a:xfrm>
            <a:off x="189641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29" name="Rectangle 228">
            <a:extLst>
              <a:ext uri="{FF2B5EF4-FFF2-40B4-BE49-F238E27FC236}">
                <a16:creationId xmlns:a16="http://schemas.microsoft.com/office/drawing/2014/main" id="{0C5E8315-77DD-050D-49CA-04D54A1F4D5A}"/>
              </a:ext>
            </a:extLst>
          </p:cNvPr>
          <p:cNvSpPr/>
          <p:nvPr/>
        </p:nvSpPr>
        <p:spPr>
          <a:xfrm>
            <a:off x="1758022"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30" name="Rectangle 229">
            <a:extLst>
              <a:ext uri="{FF2B5EF4-FFF2-40B4-BE49-F238E27FC236}">
                <a16:creationId xmlns:a16="http://schemas.microsoft.com/office/drawing/2014/main" id="{94224823-9614-6FC7-8032-481AA101EABC}"/>
              </a:ext>
            </a:extLst>
          </p:cNvPr>
          <p:cNvSpPr/>
          <p:nvPr/>
        </p:nvSpPr>
        <p:spPr>
          <a:xfrm>
            <a:off x="1629817" y="313762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31" name="Rectangle 230">
            <a:extLst>
              <a:ext uri="{FF2B5EF4-FFF2-40B4-BE49-F238E27FC236}">
                <a16:creationId xmlns:a16="http://schemas.microsoft.com/office/drawing/2014/main" id="{3E7E1F9B-8D77-038E-545E-818CFB705252}"/>
              </a:ext>
            </a:extLst>
          </p:cNvPr>
          <p:cNvSpPr/>
          <p:nvPr/>
        </p:nvSpPr>
        <p:spPr>
          <a:xfrm>
            <a:off x="1895338" y="245560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32" name="Rectangle 231">
            <a:extLst>
              <a:ext uri="{FF2B5EF4-FFF2-40B4-BE49-F238E27FC236}">
                <a16:creationId xmlns:a16="http://schemas.microsoft.com/office/drawing/2014/main" id="{0252081F-5815-781B-37D5-B0E58AA21157}"/>
              </a:ext>
            </a:extLst>
          </p:cNvPr>
          <p:cNvSpPr/>
          <p:nvPr/>
        </p:nvSpPr>
        <p:spPr>
          <a:xfrm>
            <a:off x="1751803" y="246127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33" name="Rectangle 232">
            <a:extLst>
              <a:ext uri="{FF2B5EF4-FFF2-40B4-BE49-F238E27FC236}">
                <a16:creationId xmlns:a16="http://schemas.microsoft.com/office/drawing/2014/main" id="{01D29476-1BA1-50A7-11EC-8ADD9AC13076}"/>
              </a:ext>
            </a:extLst>
          </p:cNvPr>
          <p:cNvSpPr/>
          <p:nvPr/>
        </p:nvSpPr>
        <p:spPr>
          <a:xfrm>
            <a:off x="1634098" y="24652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34" name="Rectangle 233">
            <a:extLst>
              <a:ext uri="{FF2B5EF4-FFF2-40B4-BE49-F238E27FC236}">
                <a16:creationId xmlns:a16="http://schemas.microsoft.com/office/drawing/2014/main" id="{2566BCB0-CE0E-CABA-6643-9A87F54FCA3F}"/>
              </a:ext>
            </a:extLst>
          </p:cNvPr>
          <p:cNvSpPr/>
          <p:nvPr/>
        </p:nvSpPr>
        <p:spPr>
          <a:xfrm>
            <a:off x="1477459" y="247471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35" name="Rectangle 234">
            <a:extLst>
              <a:ext uri="{FF2B5EF4-FFF2-40B4-BE49-F238E27FC236}">
                <a16:creationId xmlns:a16="http://schemas.microsoft.com/office/drawing/2014/main" id="{6E7FA943-5871-EB70-9DFC-6CA154F1CFB8}"/>
              </a:ext>
            </a:extLst>
          </p:cNvPr>
          <p:cNvSpPr/>
          <p:nvPr/>
        </p:nvSpPr>
        <p:spPr>
          <a:xfrm>
            <a:off x="173853" y="3292111"/>
            <a:ext cx="1156086"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Add carry-bit</a:t>
            </a:r>
            <a:endParaRPr lang="en-IN" sz="1500" kern="1200" dirty="0">
              <a:solidFill>
                <a:srgbClr val="212121"/>
              </a:solidFill>
              <a:latin typeface="Roboto Condensed"/>
              <a:ea typeface="+mn-ea"/>
              <a:cs typeface="+mn-cs"/>
            </a:endParaRPr>
          </a:p>
        </p:txBody>
      </p:sp>
      <p:sp>
        <p:nvSpPr>
          <p:cNvPr id="236" name="Rectangle 235">
            <a:extLst>
              <a:ext uri="{FF2B5EF4-FFF2-40B4-BE49-F238E27FC236}">
                <a16:creationId xmlns:a16="http://schemas.microsoft.com/office/drawing/2014/main" id="{C2011A49-A0C2-EBA9-8183-E25082F6F443}"/>
              </a:ext>
            </a:extLst>
          </p:cNvPr>
          <p:cNvSpPr/>
          <p:nvPr/>
        </p:nvSpPr>
        <p:spPr>
          <a:xfrm>
            <a:off x="1451458" y="3290635"/>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37" name="Rectangle 236">
            <a:extLst>
              <a:ext uri="{FF2B5EF4-FFF2-40B4-BE49-F238E27FC236}">
                <a16:creationId xmlns:a16="http://schemas.microsoft.com/office/drawing/2014/main" id="{70146C70-4A09-9235-D115-973E059E5427}"/>
              </a:ext>
            </a:extLst>
          </p:cNvPr>
          <p:cNvSpPr/>
          <p:nvPr/>
        </p:nvSpPr>
        <p:spPr>
          <a:xfrm>
            <a:off x="2583929" y="3282373"/>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238" name="Straight Connector 237">
            <a:extLst>
              <a:ext uri="{FF2B5EF4-FFF2-40B4-BE49-F238E27FC236}">
                <a16:creationId xmlns:a16="http://schemas.microsoft.com/office/drawing/2014/main" id="{8CDDE368-3774-F630-2B68-C7D1C2D9C93A}"/>
              </a:ext>
            </a:extLst>
          </p:cNvPr>
          <p:cNvCxnSpPr/>
          <p:nvPr/>
        </p:nvCxnSpPr>
        <p:spPr>
          <a:xfrm>
            <a:off x="1652204" y="3504055"/>
            <a:ext cx="1188000" cy="0"/>
          </a:xfrm>
          <a:prstGeom prst="line">
            <a:avLst/>
          </a:prstGeom>
          <a:noFill/>
          <a:ln w="19050" cap="flat" cmpd="sng" algn="ctr">
            <a:solidFill>
              <a:srgbClr val="212121"/>
            </a:solidFill>
            <a:prstDash val="solid"/>
            <a:miter lim="800000"/>
          </a:ln>
          <a:effectLst/>
        </p:spPr>
      </p:cxnSp>
      <p:sp>
        <p:nvSpPr>
          <p:cNvPr id="239" name="Rectangle 238">
            <a:extLst>
              <a:ext uri="{FF2B5EF4-FFF2-40B4-BE49-F238E27FC236}">
                <a16:creationId xmlns:a16="http://schemas.microsoft.com/office/drawing/2014/main" id="{DF1975C4-6245-BBB4-45C5-64ECD3EC5920}"/>
              </a:ext>
            </a:extLst>
          </p:cNvPr>
          <p:cNvSpPr/>
          <p:nvPr/>
        </p:nvSpPr>
        <p:spPr>
          <a:xfrm>
            <a:off x="261655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40" name="Rectangle 239">
            <a:extLst>
              <a:ext uri="{FF2B5EF4-FFF2-40B4-BE49-F238E27FC236}">
                <a16:creationId xmlns:a16="http://schemas.microsoft.com/office/drawing/2014/main" id="{3F50A045-673A-24B8-9144-8C0C6D8D9D14}"/>
              </a:ext>
            </a:extLst>
          </p:cNvPr>
          <p:cNvSpPr/>
          <p:nvPr/>
        </p:nvSpPr>
        <p:spPr>
          <a:xfrm>
            <a:off x="247816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41" name="Rectangle 240">
            <a:extLst>
              <a:ext uri="{FF2B5EF4-FFF2-40B4-BE49-F238E27FC236}">
                <a16:creationId xmlns:a16="http://schemas.microsoft.com/office/drawing/2014/main" id="{8C7D4D12-4D97-3E61-2E93-B0BD10974889}"/>
              </a:ext>
            </a:extLst>
          </p:cNvPr>
          <p:cNvSpPr/>
          <p:nvPr/>
        </p:nvSpPr>
        <p:spPr>
          <a:xfrm>
            <a:off x="233977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42" name="Rectangle 241">
            <a:extLst>
              <a:ext uri="{FF2B5EF4-FFF2-40B4-BE49-F238E27FC236}">
                <a16:creationId xmlns:a16="http://schemas.microsoft.com/office/drawing/2014/main" id="{3B31A982-9C8C-33A6-E811-F437D53736D8}"/>
              </a:ext>
            </a:extLst>
          </p:cNvPr>
          <p:cNvSpPr/>
          <p:nvPr/>
        </p:nvSpPr>
        <p:spPr>
          <a:xfrm>
            <a:off x="220138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43" name="Rectangle 242">
            <a:extLst>
              <a:ext uri="{FF2B5EF4-FFF2-40B4-BE49-F238E27FC236}">
                <a16:creationId xmlns:a16="http://schemas.microsoft.com/office/drawing/2014/main" id="{6EB39EB5-47F0-4BD3-5E27-2C878CE213F6}"/>
              </a:ext>
            </a:extLst>
          </p:cNvPr>
          <p:cNvSpPr/>
          <p:nvPr/>
        </p:nvSpPr>
        <p:spPr>
          <a:xfrm>
            <a:off x="206299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44" name="Rectangle 243">
            <a:extLst>
              <a:ext uri="{FF2B5EF4-FFF2-40B4-BE49-F238E27FC236}">
                <a16:creationId xmlns:a16="http://schemas.microsoft.com/office/drawing/2014/main" id="{571D227D-4463-DED9-4CB2-275BA9487A1D}"/>
              </a:ext>
            </a:extLst>
          </p:cNvPr>
          <p:cNvSpPr/>
          <p:nvPr/>
        </p:nvSpPr>
        <p:spPr>
          <a:xfrm>
            <a:off x="192460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45" name="Rectangle 244">
            <a:extLst>
              <a:ext uri="{FF2B5EF4-FFF2-40B4-BE49-F238E27FC236}">
                <a16:creationId xmlns:a16="http://schemas.microsoft.com/office/drawing/2014/main" id="{7FE93892-57AF-75D0-9F47-2586A5F883CE}"/>
              </a:ext>
            </a:extLst>
          </p:cNvPr>
          <p:cNvSpPr/>
          <p:nvPr/>
        </p:nvSpPr>
        <p:spPr>
          <a:xfrm>
            <a:off x="178621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46" name="Rectangle 245">
            <a:extLst>
              <a:ext uri="{FF2B5EF4-FFF2-40B4-BE49-F238E27FC236}">
                <a16:creationId xmlns:a16="http://schemas.microsoft.com/office/drawing/2014/main" id="{34F2186C-6D98-E98B-EA7E-5E99C470F6CA}"/>
              </a:ext>
            </a:extLst>
          </p:cNvPr>
          <p:cNvSpPr/>
          <p:nvPr/>
        </p:nvSpPr>
        <p:spPr>
          <a:xfrm>
            <a:off x="1647827"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47" name="Rectangle 246">
            <a:extLst>
              <a:ext uri="{FF2B5EF4-FFF2-40B4-BE49-F238E27FC236}">
                <a16:creationId xmlns:a16="http://schemas.microsoft.com/office/drawing/2014/main" id="{70356B7A-F6B5-776E-9F70-0E3858E81C55}"/>
              </a:ext>
            </a:extLst>
          </p:cNvPr>
          <p:cNvSpPr/>
          <p:nvPr/>
        </p:nvSpPr>
        <p:spPr>
          <a:xfrm>
            <a:off x="2445539" y="30009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48" name="Rectangle 247">
            <a:extLst>
              <a:ext uri="{FF2B5EF4-FFF2-40B4-BE49-F238E27FC236}">
                <a16:creationId xmlns:a16="http://schemas.microsoft.com/office/drawing/2014/main" id="{48E18996-8093-6EAC-2484-CAB6B5C6EA3D}"/>
              </a:ext>
            </a:extLst>
          </p:cNvPr>
          <p:cNvSpPr/>
          <p:nvPr/>
        </p:nvSpPr>
        <p:spPr>
          <a:xfrm>
            <a:off x="2309365" y="299654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49" name="Rectangle 248">
            <a:extLst>
              <a:ext uri="{FF2B5EF4-FFF2-40B4-BE49-F238E27FC236}">
                <a16:creationId xmlns:a16="http://schemas.microsoft.com/office/drawing/2014/main" id="{0CDC471F-ED0F-3631-B1FC-876B9753C861}"/>
              </a:ext>
            </a:extLst>
          </p:cNvPr>
          <p:cNvSpPr/>
          <p:nvPr/>
        </p:nvSpPr>
        <p:spPr>
          <a:xfrm>
            <a:off x="2168759" y="30009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50" name="Rectangle 249">
            <a:extLst>
              <a:ext uri="{FF2B5EF4-FFF2-40B4-BE49-F238E27FC236}">
                <a16:creationId xmlns:a16="http://schemas.microsoft.com/office/drawing/2014/main" id="{9F7F7B87-E258-D16A-6AA1-1E0463EFBB97}"/>
              </a:ext>
            </a:extLst>
          </p:cNvPr>
          <p:cNvSpPr/>
          <p:nvPr/>
        </p:nvSpPr>
        <p:spPr>
          <a:xfrm>
            <a:off x="242396" y="3744619"/>
            <a:ext cx="821059"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Frame 4: </a:t>
            </a:r>
            <a:endParaRPr lang="en-IN" sz="1350" kern="1200" dirty="0">
              <a:solidFill>
                <a:srgbClr val="212121"/>
              </a:solidFill>
              <a:latin typeface="Roboto Condensed"/>
              <a:ea typeface="+mn-ea"/>
              <a:cs typeface="+mn-cs"/>
            </a:endParaRPr>
          </a:p>
        </p:txBody>
      </p:sp>
      <p:sp>
        <p:nvSpPr>
          <p:cNvPr id="251" name="Rectangle 250">
            <a:extLst>
              <a:ext uri="{FF2B5EF4-FFF2-40B4-BE49-F238E27FC236}">
                <a16:creationId xmlns:a16="http://schemas.microsoft.com/office/drawing/2014/main" id="{A8084E2A-2BAD-4A98-1694-D8717BED3A22}"/>
              </a:ext>
            </a:extLst>
          </p:cNvPr>
          <p:cNvSpPr/>
          <p:nvPr/>
        </p:nvSpPr>
        <p:spPr>
          <a:xfrm>
            <a:off x="1451458" y="3642304"/>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52" name="Rectangle 251">
            <a:extLst>
              <a:ext uri="{FF2B5EF4-FFF2-40B4-BE49-F238E27FC236}">
                <a16:creationId xmlns:a16="http://schemas.microsoft.com/office/drawing/2014/main" id="{007A1931-9004-B0C3-7A7E-513BCECFED96}"/>
              </a:ext>
            </a:extLst>
          </p:cNvPr>
          <p:cNvSpPr/>
          <p:nvPr/>
        </p:nvSpPr>
        <p:spPr>
          <a:xfrm>
            <a:off x="1630042" y="3734307"/>
            <a:ext cx="1255472" cy="323165"/>
          </a:xfrm>
          <a:prstGeom prst="rect">
            <a:avLst/>
          </a:prstGeom>
        </p:spPr>
        <p:txBody>
          <a:bodyPr wrap="none">
            <a:spAutoFit/>
          </a:bodyPr>
          <a:lstStyle/>
          <a:p>
            <a:pPr>
              <a:buClrTx/>
              <a:buFontTx/>
              <a:buNone/>
              <a:defRPr/>
            </a:pPr>
            <a:r>
              <a:rPr lang="en-US" sz="1500" kern="1200" dirty="0">
                <a:solidFill>
                  <a:srgbClr val="1D6FA9">
                    <a:lumMod val="50000"/>
                  </a:srgbClr>
                </a:solidFill>
                <a:latin typeface="Roboto Condensed"/>
                <a:ea typeface="+mn-ea"/>
                <a:cs typeface="+mn-cs"/>
              </a:rPr>
              <a:t>1 1 0 0 0 0 1 1</a:t>
            </a:r>
            <a:endParaRPr lang="en-IN" sz="1500" kern="1200" dirty="0">
              <a:solidFill>
                <a:srgbClr val="1D6FA9">
                  <a:lumMod val="50000"/>
                </a:srgbClr>
              </a:solidFill>
              <a:latin typeface="Roboto Condensed"/>
              <a:ea typeface="+mn-ea"/>
              <a:cs typeface="+mn-cs"/>
            </a:endParaRPr>
          </a:p>
        </p:txBody>
      </p:sp>
      <p:cxnSp>
        <p:nvCxnSpPr>
          <p:cNvPr id="253" name="Straight Connector 252">
            <a:extLst>
              <a:ext uri="{FF2B5EF4-FFF2-40B4-BE49-F238E27FC236}">
                <a16:creationId xmlns:a16="http://schemas.microsoft.com/office/drawing/2014/main" id="{347A2E50-866E-62D6-6EE3-E784243139B1}"/>
              </a:ext>
            </a:extLst>
          </p:cNvPr>
          <p:cNvCxnSpPr/>
          <p:nvPr/>
        </p:nvCxnSpPr>
        <p:spPr>
          <a:xfrm>
            <a:off x="1664219" y="3992352"/>
            <a:ext cx="1188000" cy="0"/>
          </a:xfrm>
          <a:prstGeom prst="line">
            <a:avLst/>
          </a:prstGeom>
          <a:noFill/>
          <a:ln w="19050" cap="flat" cmpd="sng" algn="ctr">
            <a:solidFill>
              <a:srgbClr val="212121"/>
            </a:solidFill>
            <a:prstDash val="solid"/>
            <a:miter lim="800000"/>
          </a:ln>
          <a:effectLst/>
        </p:spPr>
      </p:cxnSp>
      <p:sp>
        <p:nvSpPr>
          <p:cNvPr id="254" name="Rectangle 253">
            <a:extLst>
              <a:ext uri="{FF2B5EF4-FFF2-40B4-BE49-F238E27FC236}">
                <a16:creationId xmlns:a16="http://schemas.microsoft.com/office/drawing/2014/main" id="{9717385F-18D6-5C38-3C2C-ACBC30C16AC4}"/>
              </a:ext>
            </a:extLst>
          </p:cNvPr>
          <p:cNvSpPr/>
          <p:nvPr/>
        </p:nvSpPr>
        <p:spPr>
          <a:xfrm>
            <a:off x="260166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55" name="Rectangle 254">
            <a:extLst>
              <a:ext uri="{FF2B5EF4-FFF2-40B4-BE49-F238E27FC236}">
                <a16:creationId xmlns:a16="http://schemas.microsoft.com/office/drawing/2014/main" id="{4076A9F9-C27B-3AC4-8347-3DA30F30CEAB}"/>
              </a:ext>
            </a:extLst>
          </p:cNvPr>
          <p:cNvSpPr/>
          <p:nvPr/>
        </p:nvSpPr>
        <p:spPr>
          <a:xfrm>
            <a:off x="246327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56" name="Rectangle 255">
            <a:extLst>
              <a:ext uri="{FF2B5EF4-FFF2-40B4-BE49-F238E27FC236}">
                <a16:creationId xmlns:a16="http://schemas.microsoft.com/office/drawing/2014/main" id="{DB24893C-7B06-504B-BD5B-42C84318AD0D}"/>
              </a:ext>
            </a:extLst>
          </p:cNvPr>
          <p:cNvSpPr/>
          <p:nvPr/>
        </p:nvSpPr>
        <p:spPr>
          <a:xfrm>
            <a:off x="232488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57" name="Rectangle 256">
            <a:extLst>
              <a:ext uri="{FF2B5EF4-FFF2-40B4-BE49-F238E27FC236}">
                <a16:creationId xmlns:a16="http://schemas.microsoft.com/office/drawing/2014/main" id="{D00606DB-8DA4-1908-B3F5-527E9EFE91B3}"/>
              </a:ext>
            </a:extLst>
          </p:cNvPr>
          <p:cNvSpPr/>
          <p:nvPr/>
        </p:nvSpPr>
        <p:spPr>
          <a:xfrm>
            <a:off x="218649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58" name="Rectangle 257">
            <a:extLst>
              <a:ext uri="{FF2B5EF4-FFF2-40B4-BE49-F238E27FC236}">
                <a16:creationId xmlns:a16="http://schemas.microsoft.com/office/drawing/2014/main" id="{52598586-2460-E9C5-7267-29627610B8B5}"/>
              </a:ext>
            </a:extLst>
          </p:cNvPr>
          <p:cNvSpPr/>
          <p:nvPr/>
        </p:nvSpPr>
        <p:spPr>
          <a:xfrm>
            <a:off x="204810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59" name="Rectangle 258">
            <a:extLst>
              <a:ext uri="{FF2B5EF4-FFF2-40B4-BE49-F238E27FC236}">
                <a16:creationId xmlns:a16="http://schemas.microsoft.com/office/drawing/2014/main" id="{866CFA04-176A-4D4B-AF8A-2EF3BCB91B12}"/>
              </a:ext>
            </a:extLst>
          </p:cNvPr>
          <p:cNvSpPr/>
          <p:nvPr/>
        </p:nvSpPr>
        <p:spPr>
          <a:xfrm>
            <a:off x="190971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60" name="Rectangle 259">
            <a:extLst>
              <a:ext uri="{FF2B5EF4-FFF2-40B4-BE49-F238E27FC236}">
                <a16:creationId xmlns:a16="http://schemas.microsoft.com/office/drawing/2014/main" id="{7D4D4B01-9BA1-103C-C323-891244307A44}"/>
              </a:ext>
            </a:extLst>
          </p:cNvPr>
          <p:cNvSpPr/>
          <p:nvPr/>
        </p:nvSpPr>
        <p:spPr>
          <a:xfrm>
            <a:off x="177132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61" name="Rectangle 260">
            <a:extLst>
              <a:ext uri="{FF2B5EF4-FFF2-40B4-BE49-F238E27FC236}">
                <a16:creationId xmlns:a16="http://schemas.microsoft.com/office/drawing/2014/main" id="{44015696-9DEA-F75E-0108-88F97D2DA95A}"/>
              </a:ext>
            </a:extLst>
          </p:cNvPr>
          <p:cNvSpPr/>
          <p:nvPr/>
        </p:nvSpPr>
        <p:spPr>
          <a:xfrm>
            <a:off x="1632932"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62" name="Rectangle 261">
            <a:extLst>
              <a:ext uri="{FF2B5EF4-FFF2-40B4-BE49-F238E27FC236}">
                <a16:creationId xmlns:a16="http://schemas.microsoft.com/office/drawing/2014/main" id="{2AE2551B-BE9D-B116-461C-12EE9E27D35B}"/>
              </a:ext>
            </a:extLst>
          </p:cNvPr>
          <p:cNvSpPr/>
          <p:nvPr/>
        </p:nvSpPr>
        <p:spPr>
          <a:xfrm>
            <a:off x="1647654" y="3453066"/>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63" name="Rectangle 262">
            <a:extLst>
              <a:ext uri="{FF2B5EF4-FFF2-40B4-BE49-F238E27FC236}">
                <a16:creationId xmlns:a16="http://schemas.microsoft.com/office/drawing/2014/main" id="{8703F031-0B5C-09B9-A727-A7A308E20908}"/>
              </a:ext>
            </a:extLst>
          </p:cNvPr>
          <p:cNvSpPr/>
          <p:nvPr/>
        </p:nvSpPr>
        <p:spPr>
          <a:xfrm>
            <a:off x="1510795" y="3459252"/>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64" name="Rectangle 263">
            <a:extLst>
              <a:ext uri="{FF2B5EF4-FFF2-40B4-BE49-F238E27FC236}">
                <a16:creationId xmlns:a16="http://schemas.microsoft.com/office/drawing/2014/main" id="{E87B9FB5-7F12-E889-97F9-658520BCDC2A}"/>
              </a:ext>
            </a:extLst>
          </p:cNvPr>
          <p:cNvSpPr/>
          <p:nvPr/>
        </p:nvSpPr>
        <p:spPr>
          <a:xfrm>
            <a:off x="187281" y="4163409"/>
            <a:ext cx="1156086"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Add carry-bit</a:t>
            </a:r>
            <a:endParaRPr lang="en-IN" sz="1500" kern="1200" dirty="0">
              <a:solidFill>
                <a:srgbClr val="212121"/>
              </a:solidFill>
              <a:latin typeface="Roboto Condensed"/>
              <a:ea typeface="+mn-ea"/>
              <a:cs typeface="+mn-cs"/>
            </a:endParaRPr>
          </a:p>
        </p:txBody>
      </p:sp>
      <p:sp>
        <p:nvSpPr>
          <p:cNvPr id="265" name="Rectangle 264">
            <a:extLst>
              <a:ext uri="{FF2B5EF4-FFF2-40B4-BE49-F238E27FC236}">
                <a16:creationId xmlns:a16="http://schemas.microsoft.com/office/drawing/2014/main" id="{812C2967-EAA3-3055-D615-C2C12A5ABCA2}"/>
              </a:ext>
            </a:extLst>
          </p:cNvPr>
          <p:cNvSpPr/>
          <p:nvPr/>
        </p:nvSpPr>
        <p:spPr>
          <a:xfrm>
            <a:off x="1464886" y="4232530"/>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66" name="Rectangle 265">
            <a:extLst>
              <a:ext uri="{FF2B5EF4-FFF2-40B4-BE49-F238E27FC236}">
                <a16:creationId xmlns:a16="http://schemas.microsoft.com/office/drawing/2014/main" id="{29E7EFFA-D665-DE83-173B-025EFA1B278E}"/>
              </a:ext>
            </a:extLst>
          </p:cNvPr>
          <p:cNvSpPr/>
          <p:nvPr/>
        </p:nvSpPr>
        <p:spPr>
          <a:xfrm>
            <a:off x="2597357" y="422426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267" name="Straight Connector 266">
            <a:extLst>
              <a:ext uri="{FF2B5EF4-FFF2-40B4-BE49-F238E27FC236}">
                <a16:creationId xmlns:a16="http://schemas.microsoft.com/office/drawing/2014/main" id="{152544EC-E880-201A-01B0-FA31F52DDA82}"/>
              </a:ext>
            </a:extLst>
          </p:cNvPr>
          <p:cNvCxnSpPr/>
          <p:nvPr/>
        </p:nvCxnSpPr>
        <p:spPr>
          <a:xfrm>
            <a:off x="1665632" y="4445949"/>
            <a:ext cx="1188000" cy="0"/>
          </a:xfrm>
          <a:prstGeom prst="line">
            <a:avLst/>
          </a:prstGeom>
          <a:noFill/>
          <a:ln w="19050" cap="flat" cmpd="sng" algn="ctr">
            <a:solidFill>
              <a:srgbClr val="212121"/>
            </a:solidFill>
            <a:prstDash val="solid"/>
            <a:miter lim="800000"/>
          </a:ln>
          <a:effectLst/>
        </p:spPr>
      </p:cxnSp>
      <p:sp>
        <p:nvSpPr>
          <p:cNvPr id="268" name="Rectangle 267">
            <a:extLst>
              <a:ext uri="{FF2B5EF4-FFF2-40B4-BE49-F238E27FC236}">
                <a16:creationId xmlns:a16="http://schemas.microsoft.com/office/drawing/2014/main" id="{29DBC6CF-808B-D85B-FC46-CD2722EC0DD2}"/>
              </a:ext>
            </a:extLst>
          </p:cNvPr>
          <p:cNvSpPr/>
          <p:nvPr/>
        </p:nvSpPr>
        <p:spPr>
          <a:xfrm>
            <a:off x="259504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69" name="Rectangle 268">
            <a:extLst>
              <a:ext uri="{FF2B5EF4-FFF2-40B4-BE49-F238E27FC236}">
                <a16:creationId xmlns:a16="http://schemas.microsoft.com/office/drawing/2014/main" id="{4F6953B7-14A8-BB77-686B-AD07C602E812}"/>
              </a:ext>
            </a:extLst>
          </p:cNvPr>
          <p:cNvSpPr/>
          <p:nvPr/>
        </p:nvSpPr>
        <p:spPr>
          <a:xfrm>
            <a:off x="245665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70" name="Rectangle 269">
            <a:extLst>
              <a:ext uri="{FF2B5EF4-FFF2-40B4-BE49-F238E27FC236}">
                <a16:creationId xmlns:a16="http://schemas.microsoft.com/office/drawing/2014/main" id="{6B2A4987-5220-2247-1680-99879AD4C877}"/>
              </a:ext>
            </a:extLst>
          </p:cNvPr>
          <p:cNvSpPr/>
          <p:nvPr/>
        </p:nvSpPr>
        <p:spPr>
          <a:xfrm>
            <a:off x="231826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71" name="Rectangle 270">
            <a:extLst>
              <a:ext uri="{FF2B5EF4-FFF2-40B4-BE49-F238E27FC236}">
                <a16:creationId xmlns:a16="http://schemas.microsoft.com/office/drawing/2014/main" id="{B6C45ECD-76AC-C8D7-F6F6-5233594F822B}"/>
              </a:ext>
            </a:extLst>
          </p:cNvPr>
          <p:cNvSpPr/>
          <p:nvPr/>
        </p:nvSpPr>
        <p:spPr>
          <a:xfrm>
            <a:off x="217987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72" name="Rectangle 271">
            <a:extLst>
              <a:ext uri="{FF2B5EF4-FFF2-40B4-BE49-F238E27FC236}">
                <a16:creationId xmlns:a16="http://schemas.microsoft.com/office/drawing/2014/main" id="{928D7D1B-819D-813F-F54E-73801A3CDC5B}"/>
              </a:ext>
            </a:extLst>
          </p:cNvPr>
          <p:cNvSpPr/>
          <p:nvPr/>
        </p:nvSpPr>
        <p:spPr>
          <a:xfrm>
            <a:off x="204148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73" name="Rectangle 272">
            <a:extLst>
              <a:ext uri="{FF2B5EF4-FFF2-40B4-BE49-F238E27FC236}">
                <a16:creationId xmlns:a16="http://schemas.microsoft.com/office/drawing/2014/main" id="{97F4AD07-6F75-3596-DFA3-525586591320}"/>
              </a:ext>
            </a:extLst>
          </p:cNvPr>
          <p:cNvSpPr/>
          <p:nvPr/>
        </p:nvSpPr>
        <p:spPr>
          <a:xfrm>
            <a:off x="190309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74" name="Rectangle 273">
            <a:extLst>
              <a:ext uri="{FF2B5EF4-FFF2-40B4-BE49-F238E27FC236}">
                <a16:creationId xmlns:a16="http://schemas.microsoft.com/office/drawing/2014/main" id="{D89CDC42-6051-F513-C0FF-497F46202D89}"/>
              </a:ext>
            </a:extLst>
          </p:cNvPr>
          <p:cNvSpPr/>
          <p:nvPr/>
        </p:nvSpPr>
        <p:spPr>
          <a:xfrm>
            <a:off x="176470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75" name="Rectangle 274">
            <a:extLst>
              <a:ext uri="{FF2B5EF4-FFF2-40B4-BE49-F238E27FC236}">
                <a16:creationId xmlns:a16="http://schemas.microsoft.com/office/drawing/2014/main" id="{EA8E7441-61BC-73D6-C205-816FEC22523F}"/>
              </a:ext>
            </a:extLst>
          </p:cNvPr>
          <p:cNvSpPr/>
          <p:nvPr/>
        </p:nvSpPr>
        <p:spPr>
          <a:xfrm>
            <a:off x="1626314"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76" name="Rectangle 275">
            <a:extLst>
              <a:ext uri="{FF2B5EF4-FFF2-40B4-BE49-F238E27FC236}">
                <a16:creationId xmlns:a16="http://schemas.microsoft.com/office/drawing/2014/main" id="{1DE051B0-770D-5C9C-328E-AC02CD04E3FC}"/>
              </a:ext>
            </a:extLst>
          </p:cNvPr>
          <p:cNvSpPr/>
          <p:nvPr/>
        </p:nvSpPr>
        <p:spPr>
          <a:xfrm>
            <a:off x="2461020" y="393313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77" name="Rectangle 276">
            <a:extLst>
              <a:ext uri="{FF2B5EF4-FFF2-40B4-BE49-F238E27FC236}">
                <a16:creationId xmlns:a16="http://schemas.microsoft.com/office/drawing/2014/main" id="{C7B124CB-849D-844F-8082-D36BFC08B362}"/>
              </a:ext>
            </a:extLst>
          </p:cNvPr>
          <p:cNvSpPr/>
          <p:nvPr/>
        </p:nvSpPr>
        <p:spPr>
          <a:xfrm>
            <a:off x="2318264" y="3942152"/>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78" name="Rectangle 277">
            <a:extLst>
              <a:ext uri="{FF2B5EF4-FFF2-40B4-BE49-F238E27FC236}">
                <a16:creationId xmlns:a16="http://schemas.microsoft.com/office/drawing/2014/main" id="{F0E69E58-4ABC-F69B-FB52-92F727BE3FB6}"/>
              </a:ext>
            </a:extLst>
          </p:cNvPr>
          <p:cNvSpPr/>
          <p:nvPr/>
        </p:nvSpPr>
        <p:spPr>
          <a:xfrm>
            <a:off x="187281" y="4573717"/>
            <a:ext cx="1346844" cy="553998"/>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Checksum</a:t>
            </a:r>
          </a:p>
          <a:p>
            <a:pPr>
              <a:buClrTx/>
              <a:buFontTx/>
              <a:buNone/>
              <a:defRPr/>
            </a:pPr>
            <a:r>
              <a:rPr lang="en-US" sz="1500" kern="1200" dirty="0">
                <a:solidFill>
                  <a:srgbClr val="212121"/>
                </a:solidFill>
                <a:latin typeface="Roboto Condensed"/>
                <a:ea typeface="+mn-ea"/>
                <a:cs typeface="+mn-cs"/>
              </a:rPr>
              <a:t>1’s compliment</a:t>
            </a:r>
            <a:endParaRPr lang="en-IN" sz="1500" kern="1200" dirty="0">
              <a:solidFill>
                <a:srgbClr val="212121"/>
              </a:solidFill>
              <a:latin typeface="Roboto Condensed"/>
              <a:ea typeface="+mn-ea"/>
              <a:cs typeface="+mn-cs"/>
            </a:endParaRPr>
          </a:p>
        </p:txBody>
      </p:sp>
      <p:sp>
        <p:nvSpPr>
          <p:cNvPr id="279" name="Rectangle 278">
            <a:extLst>
              <a:ext uri="{FF2B5EF4-FFF2-40B4-BE49-F238E27FC236}">
                <a16:creationId xmlns:a16="http://schemas.microsoft.com/office/drawing/2014/main" id="{43702CC0-E19D-A979-AF05-286C25BD53C9}"/>
              </a:ext>
            </a:extLst>
          </p:cNvPr>
          <p:cNvSpPr/>
          <p:nvPr/>
        </p:nvSpPr>
        <p:spPr>
          <a:xfrm>
            <a:off x="1632932" y="4762842"/>
            <a:ext cx="1281120" cy="323165"/>
          </a:xfrm>
          <a:prstGeom prst="rect">
            <a:avLst/>
          </a:prstGeom>
        </p:spPr>
        <p:txBody>
          <a:bodyPr wrap="none">
            <a:spAutoFit/>
          </a:bodyPr>
          <a:lstStyle/>
          <a:p>
            <a:pPr>
              <a:buClrTx/>
              <a:buFontTx/>
              <a:buNone/>
              <a:defRPr/>
            </a:pPr>
            <a:r>
              <a:rPr lang="en-US" sz="1500" b="1" kern="1200" dirty="0">
                <a:solidFill>
                  <a:srgbClr val="212121"/>
                </a:solidFill>
                <a:latin typeface="Roboto Condensed"/>
                <a:ea typeface="+mn-ea"/>
                <a:cs typeface="+mn-cs"/>
              </a:rPr>
              <a:t>1 1 0 1 0 0 1 1</a:t>
            </a:r>
            <a:endParaRPr lang="en-IN" sz="1500" b="1" kern="1200" dirty="0">
              <a:solidFill>
                <a:srgbClr val="212121"/>
              </a:solidFill>
              <a:latin typeface="Roboto Condensed"/>
              <a:ea typeface="+mn-ea"/>
              <a:cs typeface="+mn-cs"/>
            </a:endParaRPr>
          </a:p>
        </p:txBody>
      </p:sp>
      <p:graphicFrame>
        <p:nvGraphicFramePr>
          <p:cNvPr id="280" name="Table 279">
            <a:extLst>
              <a:ext uri="{FF2B5EF4-FFF2-40B4-BE49-F238E27FC236}">
                <a16:creationId xmlns:a16="http://schemas.microsoft.com/office/drawing/2014/main" id="{E6E4567F-39B6-427D-1205-CB45B1280B57}"/>
              </a:ext>
            </a:extLst>
          </p:cNvPr>
          <p:cNvGraphicFramePr>
            <a:graphicFrameLocks noGrp="1"/>
          </p:cNvGraphicFramePr>
          <p:nvPr>
            <p:extLst>
              <p:ext uri="{D42A27DB-BD31-4B8C-83A1-F6EECF244321}">
                <p14:modId xmlns:p14="http://schemas.microsoft.com/office/powerpoint/2010/main" val="2948199719"/>
              </p:ext>
            </p:extLst>
          </p:nvPr>
        </p:nvGraphicFramePr>
        <p:xfrm>
          <a:off x="4660216" y="1330683"/>
          <a:ext cx="4429127" cy="3812818"/>
        </p:xfrm>
        <a:graphic>
          <a:graphicData uri="http://schemas.openxmlformats.org/drawingml/2006/table">
            <a:tbl>
              <a:tblPr firstRow="1" bandRow="1"/>
              <a:tblGrid>
                <a:gridCol w="4429127">
                  <a:extLst>
                    <a:ext uri="{9D8B030D-6E8A-4147-A177-3AD203B41FA5}">
                      <a16:colId xmlns:a16="http://schemas.microsoft.com/office/drawing/2014/main" val="20000"/>
                    </a:ext>
                  </a:extLst>
                </a:gridCol>
              </a:tblGrid>
              <a:tr h="381281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endParaRPr lang="en-US" sz="1500" dirty="0"/>
                    </a:p>
                    <a:p>
                      <a:r>
                        <a:rPr lang="en-US" sz="1500" dirty="0"/>
                        <a:t>Frame 1: 	           </a:t>
                      </a:r>
                      <a:r>
                        <a:rPr lang="en-US" sz="1500" dirty="0">
                          <a:solidFill>
                            <a:srgbClr val="673BBA"/>
                          </a:solidFill>
                        </a:rPr>
                        <a:t>1 1 0 0 1 1 0 0</a:t>
                      </a:r>
                      <a:endParaRPr lang="en-US" sz="1500" b="1" dirty="0">
                        <a:solidFill>
                          <a:schemeClr val="tx1"/>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500" dirty="0"/>
                        <a:t>Frame 2: 	           </a:t>
                      </a:r>
                      <a:r>
                        <a:rPr lang="en-US" sz="1500" dirty="0">
                          <a:solidFill>
                            <a:schemeClr val="accent6">
                              <a:lumMod val="50000"/>
                            </a:schemeClr>
                          </a:solidFill>
                        </a:rPr>
                        <a:t>1 0 1 0 1 0 1 0</a:t>
                      </a:r>
                    </a:p>
                    <a:p>
                      <a:pPr marL="0" marR="0" indent="0" algn="l" defTabSz="914400" rtl="0" eaLnBrk="1" fontAlgn="auto" latinLnBrk="0" hangingPunct="1">
                        <a:lnSpc>
                          <a:spcPct val="100000"/>
                        </a:lnSpc>
                        <a:spcBef>
                          <a:spcPts val="0"/>
                        </a:spcBef>
                        <a:spcAft>
                          <a:spcPts val="0"/>
                        </a:spcAft>
                        <a:buClrTx/>
                        <a:buSzTx/>
                        <a:buFontTx/>
                        <a:buNone/>
                        <a:tabLst/>
                        <a:defRPr/>
                      </a:pPr>
                      <a:r>
                        <a:rPr lang="en-US" sz="1500" dirty="0" err="1">
                          <a:solidFill>
                            <a:schemeClr val="tx1"/>
                          </a:solidFill>
                        </a:rPr>
                        <a:t>Ans</a:t>
                      </a:r>
                      <a:r>
                        <a:rPr lang="en-US" sz="1500" dirty="0">
                          <a:solidFill>
                            <a:schemeClr val="tx1"/>
                          </a:solidFill>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500" dirty="0">
                          <a:solidFill>
                            <a:schemeClr val="tx1"/>
                          </a:solidFill>
                        </a:rPr>
                        <a:t>Add carry-bit</a:t>
                      </a:r>
                      <a:endParaRPr lang="en-IN" sz="1500" dirty="0">
                        <a:solidFill>
                          <a:schemeClr val="tx1"/>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81" name="Rectangle 280">
            <a:extLst>
              <a:ext uri="{FF2B5EF4-FFF2-40B4-BE49-F238E27FC236}">
                <a16:creationId xmlns:a16="http://schemas.microsoft.com/office/drawing/2014/main" id="{BEB50060-E38D-6A81-E996-48469F1B2F49}"/>
              </a:ext>
            </a:extLst>
          </p:cNvPr>
          <p:cNvSpPr/>
          <p:nvPr/>
        </p:nvSpPr>
        <p:spPr>
          <a:xfrm>
            <a:off x="5887674" y="1651689"/>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cxnSp>
        <p:nvCxnSpPr>
          <p:cNvPr id="282" name="Straight Connector 281">
            <a:extLst>
              <a:ext uri="{FF2B5EF4-FFF2-40B4-BE49-F238E27FC236}">
                <a16:creationId xmlns:a16="http://schemas.microsoft.com/office/drawing/2014/main" id="{8CA8F57C-1D0A-32D0-61D2-F1A26B1E9B38}"/>
              </a:ext>
            </a:extLst>
          </p:cNvPr>
          <p:cNvCxnSpPr/>
          <p:nvPr/>
        </p:nvCxnSpPr>
        <p:spPr>
          <a:xfrm>
            <a:off x="6107927" y="2070202"/>
            <a:ext cx="1188000" cy="0"/>
          </a:xfrm>
          <a:prstGeom prst="line">
            <a:avLst/>
          </a:prstGeom>
          <a:noFill/>
          <a:ln w="19050" cap="flat" cmpd="sng" algn="ctr">
            <a:solidFill>
              <a:srgbClr val="212121"/>
            </a:solidFill>
            <a:prstDash val="solid"/>
            <a:miter lim="800000"/>
          </a:ln>
          <a:effectLst/>
        </p:spPr>
      </p:cxnSp>
      <p:sp>
        <p:nvSpPr>
          <p:cNvPr id="283" name="Rectangle 282">
            <a:extLst>
              <a:ext uri="{FF2B5EF4-FFF2-40B4-BE49-F238E27FC236}">
                <a16:creationId xmlns:a16="http://schemas.microsoft.com/office/drawing/2014/main" id="{CAF1FACC-6B4B-8D44-60F7-A9AFBB170B8C}"/>
              </a:ext>
            </a:extLst>
          </p:cNvPr>
          <p:cNvSpPr/>
          <p:nvPr/>
        </p:nvSpPr>
        <p:spPr>
          <a:xfrm>
            <a:off x="700573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84" name="Rectangle 283">
            <a:extLst>
              <a:ext uri="{FF2B5EF4-FFF2-40B4-BE49-F238E27FC236}">
                <a16:creationId xmlns:a16="http://schemas.microsoft.com/office/drawing/2014/main" id="{AA1E968C-4289-93A0-2842-13F03B0C4A8E}"/>
              </a:ext>
            </a:extLst>
          </p:cNvPr>
          <p:cNvSpPr/>
          <p:nvPr/>
        </p:nvSpPr>
        <p:spPr>
          <a:xfrm>
            <a:off x="686734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85" name="Rectangle 284">
            <a:extLst>
              <a:ext uri="{FF2B5EF4-FFF2-40B4-BE49-F238E27FC236}">
                <a16:creationId xmlns:a16="http://schemas.microsoft.com/office/drawing/2014/main" id="{DE393F0D-F873-7FF1-F1D2-8685E4CD1740}"/>
              </a:ext>
            </a:extLst>
          </p:cNvPr>
          <p:cNvSpPr/>
          <p:nvPr/>
        </p:nvSpPr>
        <p:spPr>
          <a:xfrm>
            <a:off x="672895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86" name="Rectangle 285">
            <a:extLst>
              <a:ext uri="{FF2B5EF4-FFF2-40B4-BE49-F238E27FC236}">
                <a16:creationId xmlns:a16="http://schemas.microsoft.com/office/drawing/2014/main" id="{F78CCECE-6CC2-F90E-DBDF-08DF51ED87A6}"/>
              </a:ext>
            </a:extLst>
          </p:cNvPr>
          <p:cNvSpPr/>
          <p:nvPr/>
        </p:nvSpPr>
        <p:spPr>
          <a:xfrm>
            <a:off x="659056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87" name="Rectangle 286">
            <a:extLst>
              <a:ext uri="{FF2B5EF4-FFF2-40B4-BE49-F238E27FC236}">
                <a16:creationId xmlns:a16="http://schemas.microsoft.com/office/drawing/2014/main" id="{C41707A8-4CAB-A644-2ACA-9807424BF6E2}"/>
              </a:ext>
            </a:extLst>
          </p:cNvPr>
          <p:cNvSpPr/>
          <p:nvPr/>
        </p:nvSpPr>
        <p:spPr>
          <a:xfrm>
            <a:off x="6442111" y="13746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88" name="Rectangle 287">
            <a:extLst>
              <a:ext uri="{FF2B5EF4-FFF2-40B4-BE49-F238E27FC236}">
                <a16:creationId xmlns:a16="http://schemas.microsoft.com/office/drawing/2014/main" id="{15ADA40A-4801-1EE8-4C09-3B8BCF7708BC}"/>
              </a:ext>
            </a:extLst>
          </p:cNvPr>
          <p:cNvSpPr/>
          <p:nvPr/>
        </p:nvSpPr>
        <p:spPr>
          <a:xfrm>
            <a:off x="645217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89" name="Rectangle 288">
            <a:extLst>
              <a:ext uri="{FF2B5EF4-FFF2-40B4-BE49-F238E27FC236}">
                <a16:creationId xmlns:a16="http://schemas.microsoft.com/office/drawing/2014/main" id="{64A571BC-CEAF-B5B6-0229-94AA02333557}"/>
              </a:ext>
            </a:extLst>
          </p:cNvPr>
          <p:cNvSpPr/>
          <p:nvPr/>
        </p:nvSpPr>
        <p:spPr>
          <a:xfrm>
            <a:off x="631378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0" name="Rectangle 289">
            <a:extLst>
              <a:ext uri="{FF2B5EF4-FFF2-40B4-BE49-F238E27FC236}">
                <a16:creationId xmlns:a16="http://schemas.microsoft.com/office/drawing/2014/main" id="{F186F303-E5F4-6B0E-4255-A61E83AC2718}"/>
              </a:ext>
            </a:extLst>
          </p:cNvPr>
          <p:cNvSpPr/>
          <p:nvPr/>
        </p:nvSpPr>
        <p:spPr>
          <a:xfrm>
            <a:off x="617539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1" name="Rectangle 290">
            <a:extLst>
              <a:ext uri="{FF2B5EF4-FFF2-40B4-BE49-F238E27FC236}">
                <a16:creationId xmlns:a16="http://schemas.microsoft.com/office/drawing/2014/main" id="{EB87E644-DA46-C55E-3327-25BE17DD26EF}"/>
              </a:ext>
            </a:extLst>
          </p:cNvPr>
          <p:cNvSpPr/>
          <p:nvPr/>
        </p:nvSpPr>
        <p:spPr>
          <a:xfrm>
            <a:off x="6037008" y="203898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292" name="Rectangle 291">
            <a:extLst>
              <a:ext uri="{FF2B5EF4-FFF2-40B4-BE49-F238E27FC236}">
                <a16:creationId xmlns:a16="http://schemas.microsoft.com/office/drawing/2014/main" id="{E7E66FB0-5824-A495-EC3C-D87FD69E9318}"/>
              </a:ext>
            </a:extLst>
          </p:cNvPr>
          <p:cNvSpPr/>
          <p:nvPr/>
        </p:nvSpPr>
        <p:spPr>
          <a:xfrm>
            <a:off x="5912113" y="137874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3" name="Rectangle 292">
            <a:extLst>
              <a:ext uri="{FF2B5EF4-FFF2-40B4-BE49-F238E27FC236}">
                <a16:creationId xmlns:a16="http://schemas.microsoft.com/office/drawing/2014/main" id="{8B4498AB-A4B5-BBBC-7D36-4ABDA7269670}"/>
              </a:ext>
            </a:extLst>
          </p:cNvPr>
          <p:cNvSpPr/>
          <p:nvPr/>
        </p:nvSpPr>
        <p:spPr>
          <a:xfrm>
            <a:off x="5885951" y="2140755"/>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294" name="Rectangle 293">
            <a:extLst>
              <a:ext uri="{FF2B5EF4-FFF2-40B4-BE49-F238E27FC236}">
                <a16:creationId xmlns:a16="http://schemas.microsoft.com/office/drawing/2014/main" id="{6EA92987-DAD1-9118-E87B-D50EC94A9733}"/>
              </a:ext>
            </a:extLst>
          </p:cNvPr>
          <p:cNvSpPr/>
          <p:nvPr/>
        </p:nvSpPr>
        <p:spPr>
          <a:xfrm>
            <a:off x="7005784" y="224582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295" name="Straight Connector 294">
            <a:extLst>
              <a:ext uri="{FF2B5EF4-FFF2-40B4-BE49-F238E27FC236}">
                <a16:creationId xmlns:a16="http://schemas.microsoft.com/office/drawing/2014/main" id="{E1AF2F8C-B2F5-D71E-E290-CDB101927B86}"/>
              </a:ext>
            </a:extLst>
          </p:cNvPr>
          <p:cNvCxnSpPr/>
          <p:nvPr/>
        </p:nvCxnSpPr>
        <p:spPr>
          <a:xfrm>
            <a:off x="6082038" y="2521620"/>
            <a:ext cx="1188000" cy="0"/>
          </a:xfrm>
          <a:prstGeom prst="line">
            <a:avLst/>
          </a:prstGeom>
          <a:noFill/>
          <a:ln w="19050" cap="flat" cmpd="sng" algn="ctr">
            <a:solidFill>
              <a:srgbClr val="212121"/>
            </a:solidFill>
            <a:prstDash val="solid"/>
            <a:miter lim="800000"/>
          </a:ln>
          <a:effectLst/>
        </p:spPr>
      </p:cxnSp>
      <p:sp>
        <p:nvSpPr>
          <p:cNvPr id="296" name="Rectangle 295">
            <a:extLst>
              <a:ext uri="{FF2B5EF4-FFF2-40B4-BE49-F238E27FC236}">
                <a16:creationId xmlns:a16="http://schemas.microsoft.com/office/drawing/2014/main" id="{C0DB491D-995D-8EF1-447E-ED52963CE508}"/>
              </a:ext>
            </a:extLst>
          </p:cNvPr>
          <p:cNvSpPr/>
          <p:nvPr/>
        </p:nvSpPr>
        <p:spPr>
          <a:xfrm>
            <a:off x="702906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7" name="Rectangle 296">
            <a:extLst>
              <a:ext uri="{FF2B5EF4-FFF2-40B4-BE49-F238E27FC236}">
                <a16:creationId xmlns:a16="http://schemas.microsoft.com/office/drawing/2014/main" id="{F1FEC6F0-7312-EFEC-DFB8-7003BDE93C69}"/>
              </a:ext>
            </a:extLst>
          </p:cNvPr>
          <p:cNvSpPr/>
          <p:nvPr/>
        </p:nvSpPr>
        <p:spPr>
          <a:xfrm>
            <a:off x="689067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8" name="Rectangle 297">
            <a:extLst>
              <a:ext uri="{FF2B5EF4-FFF2-40B4-BE49-F238E27FC236}">
                <a16:creationId xmlns:a16="http://schemas.microsoft.com/office/drawing/2014/main" id="{F7A724C4-E958-6EEA-E8E2-E33C9C1CDAA4}"/>
              </a:ext>
            </a:extLst>
          </p:cNvPr>
          <p:cNvSpPr/>
          <p:nvPr/>
        </p:nvSpPr>
        <p:spPr>
          <a:xfrm>
            <a:off x="675228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299" name="Rectangle 298">
            <a:extLst>
              <a:ext uri="{FF2B5EF4-FFF2-40B4-BE49-F238E27FC236}">
                <a16:creationId xmlns:a16="http://schemas.microsoft.com/office/drawing/2014/main" id="{E04FE9C9-3BC4-DD92-F7AD-3BD3C32C2D58}"/>
              </a:ext>
            </a:extLst>
          </p:cNvPr>
          <p:cNvSpPr/>
          <p:nvPr/>
        </p:nvSpPr>
        <p:spPr>
          <a:xfrm>
            <a:off x="661389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00" name="Rectangle 299">
            <a:extLst>
              <a:ext uri="{FF2B5EF4-FFF2-40B4-BE49-F238E27FC236}">
                <a16:creationId xmlns:a16="http://schemas.microsoft.com/office/drawing/2014/main" id="{882099EF-D08A-A5CA-725A-DB37B16919C9}"/>
              </a:ext>
            </a:extLst>
          </p:cNvPr>
          <p:cNvSpPr/>
          <p:nvPr/>
        </p:nvSpPr>
        <p:spPr>
          <a:xfrm>
            <a:off x="647550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01" name="Rectangle 300">
            <a:extLst>
              <a:ext uri="{FF2B5EF4-FFF2-40B4-BE49-F238E27FC236}">
                <a16:creationId xmlns:a16="http://schemas.microsoft.com/office/drawing/2014/main" id="{0FE23579-72C0-3FF3-F768-7F98641C6C0B}"/>
              </a:ext>
            </a:extLst>
          </p:cNvPr>
          <p:cNvSpPr/>
          <p:nvPr/>
        </p:nvSpPr>
        <p:spPr>
          <a:xfrm>
            <a:off x="633711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02" name="Rectangle 301">
            <a:extLst>
              <a:ext uri="{FF2B5EF4-FFF2-40B4-BE49-F238E27FC236}">
                <a16:creationId xmlns:a16="http://schemas.microsoft.com/office/drawing/2014/main" id="{902BD6EF-E5DB-A95B-CDF4-7C6F353796FB}"/>
              </a:ext>
            </a:extLst>
          </p:cNvPr>
          <p:cNvSpPr/>
          <p:nvPr/>
        </p:nvSpPr>
        <p:spPr>
          <a:xfrm>
            <a:off x="6198721" y="262339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03" name="Rectangle 302">
            <a:extLst>
              <a:ext uri="{FF2B5EF4-FFF2-40B4-BE49-F238E27FC236}">
                <a16:creationId xmlns:a16="http://schemas.microsoft.com/office/drawing/2014/main" id="{81C3D003-770B-3862-9664-72B7E43DF511}"/>
              </a:ext>
            </a:extLst>
          </p:cNvPr>
          <p:cNvSpPr/>
          <p:nvPr/>
        </p:nvSpPr>
        <p:spPr>
          <a:xfrm>
            <a:off x="6070516" y="263000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04" name="Rectangle 303">
            <a:extLst>
              <a:ext uri="{FF2B5EF4-FFF2-40B4-BE49-F238E27FC236}">
                <a16:creationId xmlns:a16="http://schemas.microsoft.com/office/drawing/2014/main" id="{3A19BE64-0007-4F37-24F2-369E4FECDC0B}"/>
              </a:ext>
            </a:extLst>
          </p:cNvPr>
          <p:cNvSpPr/>
          <p:nvPr/>
        </p:nvSpPr>
        <p:spPr>
          <a:xfrm>
            <a:off x="4683539" y="2796047"/>
            <a:ext cx="821059"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Frame 3: </a:t>
            </a:r>
            <a:endParaRPr lang="en-IN" sz="1350" kern="1200" dirty="0">
              <a:solidFill>
                <a:srgbClr val="212121"/>
              </a:solidFill>
              <a:latin typeface="Roboto Condensed"/>
              <a:ea typeface="+mn-ea"/>
              <a:cs typeface="+mn-cs"/>
            </a:endParaRPr>
          </a:p>
        </p:txBody>
      </p:sp>
      <p:sp>
        <p:nvSpPr>
          <p:cNvPr id="305" name="Rectangle 304">
            <a:extLst>
              <a:ext uri="{FF2B5EF4-FFF2-40B4-BE49-F238E27FC236}">
                <a16:creationId xmlns:a16="http://schemas.microsoft.com/office/drawing/2014/main" id="{45C08B98-E081-0B3A-89C5-4F18367E2289}"/>
              </a:ext>
            </a:extLst>
          </p:cNvPr>
          <p:cNvSpPr/>
          <p:nvPr/>
        </p:nvSpPr>
        <p:spPr>
          <a:xfrm>
            <a:off x="5909274" y="2744074"/>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306" name="Rectangle 305">
            <a:extLst>
              <a:ext uri="{FF2B5EF4-FFF2-40B4-BE49-F238E27FC236}">
                <a16:creationId xmlns:a16="http://schemas.microsoft.com/office/drawing/2014/main" id="{7B9E9037-2DA6-5061-34FE-101F0B91785F}"/>
              </a:ext>
            </a:extLst>
          </p:cNvPr>
          <p:cNvSpPr/>
          <p:nvPr/>
        </p:nvSpPr>
        <p:spPr>
          <a:xfrm>
            <a:off x="6060332" y="2801036"/>
            <a:ext cx="1255472" cy="323165"/>
          </a:xfrm>
          <a:prstGeom prst="rect">
            <a:avLst/>
          </a:prstGeom>
        </p:spPr>
        <p:txBody>
          <a:bodyPr wrap="none">
            <a:spAutoFit/>
          </a:bodyPr>
          <a:lstStyle/>
          <a:p>
            <a:pPr>
              <a:buClrTx/>
              <a:buFontTx/>
              <a:buNone/>
              <a:defRPr/>
            </a:pPr>
            <a:r>
              <a:rPr lang="en-US" sz="1500" kern="1200" dirty="0">
                <a:solidFill>
                  <a:srgbClr val="F19D19">
                    <a:lumMod val="50000"/>
                  </a:srgbClr>
                </a:solidFill>
                <a:latin typeface="Roboto Condensed"/>
                <a:ea typeface="+mn-ea"/>
                <a:cs typeface="+mn-cs"/>
              </a:rPr>
              <a:t>1 1 1 1 0 0 0 0</a:t>
            </a:r>
            <a:endParaRPr lang="en-IN" sz="1500" kern="1200" dirty="0">
              <a:solidFill>
                <a:srgbClr val="F19D19">
                  <a:lumMod val="50000"/>
                </a:srgbClr>
              </a:solidFill>
              <a:latin typeface="Roboto Condensed"/>
              <a:ea typeface="+mn-ea"/>
              <a:cs typeface="+mn-cs"/>
            </a:endParaRPr>
          </a:p>
        </p:txBody>
      </p:sp>
      <p:cxnSp>
        <p:nvCxnSpPr>
          <p:cNvPr id="307" name="Straight Connector 306">
            <a:extLst>
              <a:ext uri="{FF2B5EF4-FFF2-40B4-BE49-F238E27FC236}">
                <a16:creationId xmlns:a16="http://schemas.microsoft.com/office/drawing/2014/main" id="{0CE964F6-7E06-B99E-03F6-1F5BD40E6F12}"/>
              </a:ext>
            </a:extLst>
          </p:cNvPr>
          <p:cNvCxnSpPr/>
          <p:nvPr/>
        </p:nvCxnSpPr>
        <p:spPr>
          <a:xfrm>
            <a:off x="6105362" y="3059686"/>
            <a:ext cx="1188000" cy="0"/>
          </a:xfrm>
          <a:prstGeom prst="line">
            <a:avLst/>
          </a:prstGeom>
          <a:noFill/>
          <a:ln w="19050" cap="flat" cmpd="sng" algn="ctr">
            <a:solidFill>
              <a:srgbClr val="212121"/>
            </a:solidFill>
            <a:prstDash val="solid"/>
            <a:miter lim="800000"/>
          </a:ln>
          <a:effectLst/>
        </p:spPr>
      </p:cxnSp>
      <p:sp>
        <p:nvSpPr>
          <p:cNvPr id="308" name="Rectangle 307">
            <a:extLst>
              <a:ext uri="{FF2B5EF4-FFF2-40B4-BE49-F238E27FC236}">
                <a16:creationId xmlns:a16="http://schemas.microsoft.com/office/drawing/2014/main" id="{990A4FFD-1F1D-F30B-2137-6882EF09B1AB}"/>
              </a:ext>
            </a:extLst>
          </p:cNvPr>
          <p:cNvSpPr/>
          <p:nvPr/>
        </p:nvSpPr>
        <p:spPr>
          <a:xfrm>
            <a:off x="702950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09" name="Rectangle 308">
            <a:extLst>
              <a:ext uri="{FF2B5EF4-FFF2-40B4-BE49-F238E27FC236}">
                <a16:creationId xmlns:a16="http://schemas.microsoft.com/office/drawing/2014/main" id="{97A83161-024E-C561-6319-0244E55F8731}"/>
              </a:ext>
            </a:extLst>
          </p:cNvPr>
          <p:cNvSpPr/>
          <p:nvPr/>
        </p:nvSpPr>
        <p:spPr>
          <a:xfrm>
            <a:off x="689111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0" name="Rectangle 309">
            <a:extLst>
              <a:ext uri="{FF2B5EF4-FFF2-40B4-BE49-F238E27FC236}">
                <a16:creationId xmlns:a16="http://schemas.microsoft.com/office/drawing/2014/main" id="{5C4BBB95-FD33-4EB5-5EAC-A96C19D7561A}"/>
              </a:ext>
            </a:extLst>
          </p:cNvPr>
          <p:cNvSpPr/>
          <p:nvPr/>
        </p:nvSpPr>
        <p:spPr>
          <a:xfrm>
            <a:off x="675272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1" name="Rectangle 310">
            <a:extLst>
              <a:ext uri="{FF2B5EF4-FFF2-40B4-BE49-F238E27FC236}">
                <a16:creationId xmlns:a16="http://schemas.microsoft.com/office/drawing/2014/main" id="{D39D5D1E-8CAD-A471-8A83-E3BED6FDB0C0}"/>
              </a:ext>
            </a:extLst>
          </p:cNvPr>
          <p:cNvSpPr/>
          <p:nvPr/>
        </p:nvSpPr>
        <p:spPr>
          <a:xfrm>
            <a:off x="661433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12" name="Rectangle 311">
            <a:extLst>
              <a:ext uri="{FF2B5EF4-FFF2-40B4-BE49-F238E27FC236}">
                <a16:creationId xmlns:a16="http://schemas.microsoft.com/office/drawing/2014/main" id="{A46AC021-662F-4A27-4689-1A75B79D1EE8}"/>
              </a:ext>
            </a:extLst>
          </p:cNvPr>
          <p:cNvSpPr/>
          <p:nvPr/>
        </p:nvSpPr>
        <p:spPr>
          <a:xfrm>
            <a:off x="647594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13" name="Rectangle 312">
            <a:extLst>
              <a:ext uri="{FF2B5EF4-FFF2-40B4-BE49-F238E27FC236}">
                <a16:creationId xmlns:a16="http://schemas.microsoft.com/office/drawing/2014/main" id="{0DCF5611-1A9D-780B-2733-5DD3BF5F2245}"/>
              </a:ext>
            </a:extLst>
          </p:cNvPr>
          <p:cNvSpPr/>
          <p:nvPr/>
        </p:nvSpPr>
        <p:spPr>
          <a:xfrm>
            <a:off x="633755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4" name="Rectangle 313">
            <a:extLst>
              <a:ext uri="{FF2B5EF4-FFF2-40B4-BE49-F238E27FC236}">
                <a16:creationId xmlns:a16="http://schemas.microsoft.com/office/drawing/2014/main" id="{C30A7A0E-ECCC-5A6D-FB7E-B69DA53FD997}"/>
              </a:ext>
            </a:extLst>
          </p:cNvPr>
          <p:cNvSpPr/>
          <p:nvPr/>
        </p:nvSpPr>
        <p:spPr>
          <a:xfrm>
            <a:off x="6199165" y="313101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5" name="Rectangle 314">
            <a:extLst>
              <a:ext uri="{FF2B5EF4-FFF2-40B4-BE49-F238E27FC236}">
                <a16:creationId xmlns:a16="http://schemas.microsoft.com/office/drawing/2014/main" id="{56F362AC-1803-5C02-DCC5-250A9E52AEC0}"/>
              </a:ext>
            </a:extLst>
          </p:cNvPr>
          <p:cNvSpPr/>
          <p:nvPr/>
        </p:nvSpPr>
        <p:spPr>
          <a:xfrm>
            <a:off x="6070960" y="313762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16" name="Rectangle 315">
            <a:extLst>
              <a:ext uri="{FF2B5EF4-FFF2-40B4-BE49-F238E27FC236}">
                <a16:creationId xmlns:a16="http://schemas.microsoft.com/office/drawing/2014/main" id="{302783BE-DE24-69A8-548A-D05388EE9D80}"/>
              </a:ext>
            </a:extLst>
          </p:cNvPr>
          <p:cNvSpPr/>
          <p:nvPr/>
        </p:nvSpPr>
        <p:spPr>
          <a:xfrm>
            <a:off x="6336481" y="245560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7" name="Rectangle 316">
            <a:extLst>
              <a:ext uri="{FF2B5EF4-FFF2-40B4-BE49-F238E27FC236}">
                <a16:creationId xmlns:a16="http://schemas.microsoft.com/office/drawing/2014/main" id="{3A7734BF-BB5F-DB63-A5BC-886F1BC6BB73}"/>
              </a:ext>
            </a:extLst>
          </p:cNvPr>
          <p:cNvSpPr/>
          <p:nvPr/>
        </p:nvSpPr>
        <p:spPr>
          <a:xfrm>
            <a:off x="6192946" y="2461279"/>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8" name="Rectangle 317">
            <a:extLst>
              <a:ext uri="{FF2B5EF4-FFF2-40B4-BE49-F238E27FC236}">
                <a16:creationId xmlns:a16="http://schemas.microsoft.com/office/drawing/2014/main" id="{0E8E64A6-71FD-3141-47B3-5375B26B4836}"/>
              </a:ext>
            </a:extLst>
          </p:cNvPr>
          <p:cNvSpPr/>
          <p:nvPr/>
        </p:nvSpPr>
        <p:spPr>
          <a:xfrm>
            <a:off x="6075241" y="24652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19" name="Rectangle 318">
            <a:extLst>
              <a:ext uri="{FF2B5EF4-FFF2-40B4-BE49-F238E27FC236}">
                <a16:creationId xmlns:a16="http://schemas.microsoft.com/office/drawing/2014/main" id="{041B9628-370A-2F8B-9943-DAD5B2048681}"/>
              </a:ext>
            </a:extLst>
          </p:cNvPr>
          <p:cNvSpPr/>
          <p:nvPr/>
        </p:nvSpPr>
        <p:spPr>
          <a:xfrm>
            <a:off x="5918602" y="247471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20" name="Rectangle 319">
            <a:extLst>
              <a:ext uri="{FF2B5EF4-FFF2-40B4-BE49-F238E27FC236}">
                <a16:creationId xmlns:a16="http://schemas.microsoft.com/office/drawing/2014/main" id="{629F983A-7868-4C74-633F-68223C30798B}"/>
              </a:ext>
            </a:extLst>
          </p:cNvPr>
          <p:cNvSpPr/>
          <p:nvPr/>
        </p:nvSpPr>
        <p:spPr>
          <a:xfrm>
            <a:off x="4614996" y="3292111"/>
            <a:ext cx="1156086"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Add carry-bit</a:t>
            </a:r>
            <a:endParaRPr lang="en-IN" sz="1500" kern="1200" dirty="0">
              <a:solidFill>
                <a:srgbClr val="212121"/>
              </a:solidFill>
              <a:latin typeface="Roboto Condensed"/>
              <a:ea typeface="+mn-ea"/>
              <a:cs typeface="+mn-cs"/>
            </a:endParaRPr>
          </a:p>
        </p:txBody>
      </p:sp>
      <p:sp>
        <p:nvSpPr>
          <p:cNvPr id="321" name="Rectangle 320">
            <a:extLst>
              <a:ext uri="{FF2B5EF4-FFF2-40B4-BE49-F238E27FC236}">
                <a16:creationId xmlns:a16="http://schemas.microsoft.com/office/drawing/2014/main" id="{8B856DB8-9183-2C8D-2BB3-3122D9520B7B}"/>
              </a:ext>
            </a:extLst>
          </p:cNvPr>
          <p:cNvSpPr/>
          <p:nvPr/>
        </p:nvSpPr>
        <p:spPr>
          <a:xfrm>
            <a:off x="5892601" y="3290635"/>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322" name="Rectangle 321">
            <a:extLst>
              <a:ext uri="{FF2B5EF4-FFF2-40B4-BE49-F238E27FC236}">
                <a16:creationId xmlns:a16="http://schemas.microsoft.com/office/drawing/2014/main" id="{5696986A-C1D8-044C-47F9-076B1B07FC0A}"/>
              </a:ext>
            </a:extLst>
          </p:cNvPr>
          <p:cNvSpPr/>
          <p:nvPr/>
        </p:nvSpPr>
        <p:spPr>
          <a:xfrm>
            <a:off x="7025072" y="3282373"/>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323" name="Straight Connector 322">
            <a:extLst>
              <a:ext uri="{FF2B5EF4-FFF2-40B4-BE49-F238E27FC236}">
                <a16:creationId xmlns:a16="http://schemas.microsoft.com/office/drawing/2014/main" id="{4CC684AF-A5FF-E203-E353-A1172D947AB9}"/>
              </a:ext>
            </a:extLst>
          </p:cNvPr>
          <p:cNvCxnSpPr/>
          <p:nvPr/>
        </p:nvCxnSpPr>
        <p:spPr>
          <a:xfrm>
            <a:off x="6093347" y="3504055"/>
            <a:ext cx="1188000" cy="0"/>
          </a:xfrm>
          <a:prstGeom prst="line">
            <a:avLst/>
          </a:prstGeom>
          <a:noFill/>
          <a:ln w="19050" cap="flat" cmpd="sng" algn="ctr">
            <a:solidFill>
              <a:srgbClr val="212121"/>
            </a:solidFill>
            <a:prstDash val="solid"/>
            <a:miter lim="800000"/>
          </a:ln>
          <a:effectLst/>
        </p:spPr>
      </p:cxnSp>
      <p:sp>
        <p:nvSpPr>
          <p:cNvPr id="324" name="Rectangle 323">
            <a:extLst>
              <a:ext uri="{FF2B5EF4-FFF2-40B4-BE49-F238E27FC236}">
                <a16:creationId xmlns:a16="http://schemas.microsoft.com/office/drawing/2014/main" id="{16BC89E9-645F-A7A6-ECDA-61F0678B54CA}"/>
              </a:ext>
            </a:extLst>
          </p:cNvPr>
          <p:cNvSpPr/>
          <p:nvPr/>
        </p:nvSpPr>
        <p:spPr>
          <a:xfrm>
            <a:off x="705770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25" name="Rectangle 324">
            <a:extLst>
              <a:ext uri="{FF2B5EF4-FFF2-40B4-BE49-F238E27FC236}">
                <a16:creationId xmlns:a16="http://schemas.microsoft.com/office/drawing/2014/main" id="{8B8838F6-94FE-E2DB-BB86-73AB09D39DC4}"/>
              </a:ext>
            </a:extLst>
          </p:cNvPr>
          <p:cNvSpPr/>
          <p:nvPr/>
        </p:nvSpPr>
        <p:spPr>
          <a:xfrm>
            <a:off x="691931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26" name="Rectangle 325">
            <a:extLst>
              <a:ext uri="{FF2B5EF4-FFF2-40B4-BE49-F238E27FC236}">
                <a16:creationId xmlns:a16="http://schemas.microsoft.com/office/drawing/2014/main" id="{FCDA5BFF-DDB6-0BA3-43F0-9488746033B2}"/>
              </a:ext>
            </a:extLst>
          </p:cNvPr>
          <p:cNvSpPr/>
          <p:nvPr/>
        </p:nvSpPr>
        <p:spPr>
          <a:xfrm>
            <a:off x="678092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27" name="Rectangle 326">
            <a:extLst>
              <a:ext uri="{FF2B5EF4-FFF2-40B4-BE49-F238E27FC236}">
                <a16:creationId xmlns:a16="http://schemas.microsoft.com/office/drawing/2014/main" id="{81C24D74-9EA7-8517-AA87-5BBDEE29A5F4}"/>
              </a:ext>
            </a:extLst>
          </p:cNvPr>
          <p:cNvSpPr/>
          <p:nvPr/>
        </p:nvSpPr>
        <p:spPr>
          <a:xfrm>
            <a:off x="664253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28" name="Rectangle 327">
            <a:extLst>
              <a:ext uri="{FF2B5EF4-FFF2-40B4-BE49-F238E27FC236}">
                <a16:creationId xmlns:a16="http://schemas.microsoft.com/office/drawing/2014/main" id="{6B03F4E0-925D-7C8D-1B1E-A332005D472B}"/>
              </a:ext>
            </a:extLst>
          </p:cNvPr>
          <p:cNvSpPr/>
          <p:nvPr/>
        </p:nvSpPr>
        <p:spPr>
          <a:xfrm>
            <a:off x="650414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29" name="Rectangle 328">
            <a:extLst>
              <a:ext uri="{FF2B5EF4-FFF2-40B4-BE49-F238E27FC236}">
                <a16:creationId xmlns:a16="http://schemas.microsoft.com/office/drawing/2014/main" id="{4DAC989B-A9A3-CAE8-3B06-93A9019A718F}"/>
              </a:ext>
            </a:extLst>
          </p:cNvPr>
          <p:cNvSpPr/>
          <p:nvPr/>
        </p:nvSpPr>
        <p:spPr>
          <a:xfrm>
            <a:off x="636575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30" name="Rectangle 329">
            <a:extLst>
              <a:ext uri="{FF2B5EF4-FFF2-40B4-BE49-F238E27FC236}">
                <a16:creationId xmlns:a16="http://schemas.microsoft.com/office/drawing/2014/main" id="{CD5AF251-E4F7-B0E8-9E0F-FC4E4DF33D94}"/>
              </a:ext>
            </a:extLst>
          </p:cNvPr>
          <p:cNvSpPr/>
          <p:nvPr/>
        </p:nvSpPr>
        <p:spPr>
          <a:xfrm>
            <a:off x="622736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31" name="Rectangle 330">
            <a:extLst>
              <a:ext uri="{FF2B5EF4-FFF2-40B4-BE49-F238E27FC236}">
                <a16:creationId xmlns:a16="http://schemas.microsoft.com/office/drawing/2014/main" id="{A83DF980-8178-1859-4BBA-26A2CB66AFBC}"/>
              </a:ext>
            </a:extLst>
          </p:cNvPr>
          <p:cNvSpPr/>
          <p:nvPr/>
        </p:nvSpPr>
        <p:spPr>
          <a:xfrm>
            <a:off x="6088970" y="3579890"/>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32" name="Rectangle 331">
            <a:extLst>
              <a:ext uri="{FF2B5EF4-FFF2-40B4-BE49-F238E27FC236}">
                <a16:creationId xmlns:a16="http://schemas.microsoft.com/office/drawing/2014/main" id="{B08327D2-AE6B-6FDF-1650-793AD479F60C}"/>
              </a:ext>
            </a:extLst>
          </p:cNvPr>
          <p:cNvSpPr/>
          <p:nvPr/>
        </p:nvSpPr>
        <p:spPr>
          <a:xfrm>
            <a:off x="6886682" y="30009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33" name="Rectangle 332">
            <a:extLst>
              <a:ext uri="{FF2B5EF4-FFF2-40B4-BE49-F238E27FC236}">
                <a16:creationId xmlns:a16="http://schemas.microsoft.com/office/drawing/2014/main" id="{EA0592E6-DFCF-F60F-D037-2D7BD9D6653A}"/>
              </a:ext>
            </a:extLst>
          </p:cNvPr>
          <p:cNvSpPr/>
          <p:nvPr/>
        </p:nvSpPr>
        <p:spPr>
          <a:xfrm>
            <a:off x="6750508" y="299654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34" name="Rectangle 333">
            <a:extLst>
              <a:ext uri="{FF2B5EF4-FFF2-40B4-BE49-F238E27FC236}">
                <a16:creationId xmlns:a16="http://schemas.microsoft.com/office/drawing/2014/main" id="{A395282C-8A32-6827-2B67-053551BC28B8}"/>
              </a:ext>
            </a:extLst>
          </p:cNvPr>
          <p:cNvSpPr/>
          <p:nvPr/>
        </p:nvSpPr>
        <p:spPr>
          <a:xfrm>
            <a:off x="6609902" y="3000961"/>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35" name="Rectangle 334">
            <a:extLst>
              <a:ext uri="{FF2B5EF4-FFF2-40B4-BE49-F238E27FC236}">
                <a16:creationId xmlns:a16="http://schemas.microsoft.com/office/drawing/2014/main" id="{FF570CB2-2CD3-3DD3-2723-BB37A445B11B}"/>
              </a:ext>
            </a:extLst>
          </p:cNvPr>
          <p:cNvSpPr/>
          <p:nvPr/>
        </p:nvSpPr>
        <p:spPr>
          <a:xfrm>
            <a:off x="4683539" y="3744619"/>
            <a:ext cx="821059"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Frame 4: </a:t>
            </a:r>
            <a:endParaRPr lang="en-IN" sz="1350" kern="1200" dirty="0">
              <a:solidFill>
                <a:srgbClr val="212121"/>
              </a:solidFill>
              <a:latin typeface="Roboto Condensed"/>
              <a:ea typeface="+mn-ea"/>
              <a:cs typeface="+mn-cs"/>
            </a:endParaRPr>
          </a:p>
        </p:txBody>
      </p:sp>
      <p:sp>
        <p:nvSpPr>
          <p:cNvPr id="336" name="Rectangle 335">
            <a:extLst>
              <a:ext uri="{FF2B5EF4-FFF2-40B4-BE49-F238E27FC236}">
                <a16:creationId xmlns:a16="http://schemas.microsoft.com/office/drawing/2014/main" id="{985BF283-393D-7577-4A4B-94DE00AF2E58}"/>
              </a:ext>
            </a:extLst>
          </p:cNvPr>
          <p:cNvSpPr/>
          <p:nvPr/>
        </p:nvSpPr>
        <p:spPr>
          <a:xfrm>
            <a:off x="5892601" y="3642304"/>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337" name="Rectangle 336">
            <a:extLst>
              <a:ext uri="{FF2B5EF4-FFF2-40B4-BE49-F238E27FC236}">
                <a16:creationId xmlns:a16="http://schemas.microsoft.com/office/drawing/2014/main" id="{62E06FC7-E39C-0307-C857-DBD1AB586C29}"/>
              </a:ext>
            </a:extLst>
          </p:cNvPr>
          <p:cNvSpPr/>
          <p:nvPr/>
        </p:nvSpPr>
        <p:spPr>
          <a:xfrm>
            <a:off x="6071185" y="3734307"/>
            <a:ext cx="1255472" cy="323165"/>
          </a:xfrm>
          <a:prstGeom prst="rect">
            <a:avLst/>
          </a:prstGeom>
        </p:spPr>
        <p:txBody>
          <a:bodyPr wrap="none">
            <a:spAutoFit/>
          </a:bodyPr>
          <a:lstStyle/>
          <a:p>
            <a:pPr>
              <a:buClrTx/>
              <a:buFontTx/>
              <a:buNone/>
              <a:defRPr/>
            </a:pPr>
            <a:r>
              <a:rPr lang="en-US" sz="1500" kern="1200" dirty="0">
                <a:solidFill>
                  <a:srgbClr val="1D6FA9">
                    <a:lumMod val="50000"/>
                  </a:srgbClr>
                </a:solidFill>
                <a:latin typeface="Roboto Condensed"/>
                <a:ea typeface="+mn-ea"/>
                <a:cs typeface="+mn-cs"/>
              </a:rPr>
              <a:t>1 1 0 0 0 0 1 1</a:t>
            </a:r>
            <a:endParaRPr lang="en-IN" sz="1500" kern="1200" dirty="0">
              <a:solidFill>
                <a:srgbClr val="1D6FA9">
                  <a:lumMod val="50000"/>
                </a:srgbClr>
              </a:solidFill>
              <a:latin typeface="Roboto Condensed"/>
              <a:ea typeface="+mn-ea"/>
              <a:cs typeface="+mn-cs"/>
            </a:endParaRPr>
          </a:p>
        </p:txBody>
      </p:sp>
      <p:cxnSp>
        <p:nvCxnSpPr>
          <p:cNvPr id="338" name="Straight Connector 337">
            <a:extLst>
              <a:ext uri="{FF2B5EF4-FFF2-40B4-BE49-F238E27FC236}">
                <a16:creationId xmlns:a16="http://schemas.microsoft.com/office/drawing/2014/main" id="{DC56DE90-BF46-FC7C-0630-0613958808AD}"/>
              </a:ext>
            </a:extLst>
          </p:cNvPr>
          <p:cNvCxnSpPr/>
          <p:nvPr/>
        </p:nvCxnSpPr>
        <p:spPr>
          <a:xfrm>
            <a:off x="6105362" y="3992352"/>
            <a:ext cx="1188000" cy="0"/>
          </a:xfrm>
          <a:prstGeom prst="line">
            <a:avLst/>
          </a:prstGeom>
          <a:noFill/>
          <a:ln w="19050" cap="flat" cmpd="sng" algn="ctr">
            <a:solidFill>
              <a:srgbClr val="212121"/>
            </a:solidFill>
            <a:prstDash val="solid"/>
            <a:miter lim="800000"/>
          </a:ln>
          <a:effectLst/>
        </p:spPr>
      </p:cxnSp>
      <p:sp>
        <p:nvSpPr>
          <p:cNvPr id="339" name="Rectangle 338">
            <a:extLst>
              <a:ext uri="{FF2B5EF4-FFF2-40B4-BE49-F238E27FC236}">
                <a16:creationId xmlns:a16="http://schemas.microsoft.com/office/drawing/2014/main" id="{6E14EDCB-0089-02F7-D787-4327160C2A93}"/>
              </a:ext>
            </a:extLst>
          </p:cNvPr>
          <p:cNvSpPr/>
          <p:nvPr/>
        </p:nvSpPr>
        <p:spPr>
          <a:xfrm>
            <a:off x="704280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0" name="Rectangle 339">
            <a:extLst>
              <a:ext uri="{FF2B5EF4-FFF2-40B4-BE49-F238E27FC236}">
                <a16:creationId xmlns:a16="http://schemas.microsoft.com/office/drawing/2014/main" id="{92277E40-FA05-1ED6-B647-3D03A3932469}"/>
              </a:ext>
            </a:extLst>
          </p:cNvPr>
          <p:cNvSpPr/>
          <p:nvPr/>
        </p:nvSpPr>
        <p:spPr>
          <a:xfrm>
            <a:off x="690441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1" name="Rectangle 340">
            <a:extLst>
              <a:ext uri="{FF2B5EF4-FFF2-40B4-BE49-F238E27FC236}">
                <a16:creationId xmlns:a16="http://schemas.microsoft.com/office/drawing/2014/main" id="{6013112E-A6AA-970E-2143-A445D57CA99B}"/>
              </a:ext>
            </a:extLst>
          </p:cNvPr>
          <p:cNvSpPr/>
          <p:nvPr/>
        </p:nvSpPr>
        <p:spPr>
          <a:xfrm>
            <a:off x="676602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42" name="Rectangle 341">
            <a:extLst>
              <a:ext uri="{FF2B5EF4-FFF2-40B4-BE49-F238E27FC236}">
                <a16:creationId xmlns:a16="http://schemas.microsoft.com/office/drawing/2014/main" id="{E2E71061-4DD1-12BE-BE5A-46E270BB3D20}"/>
              </a:ext>
            </a:extLst>
          </p:cNvPr>
          <p:cNvSpPr/>
          <p:nvPr/>
        </p:nvSpPr>
        <p:spPr>
          <a:xfrm>
            <a:off x="662763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3" name="Rectangle 342">
            <a:extLst>
              <a:ext uri="{FF2B5EF4-FFF2-40B4-BE49-F238E27FC236}">
                <a16:creationId xmlns:a16="http://schemas.microsoft.com/office/drawing/2014/main" id="{3FDD784C-FFC2-D84B-7173-4A347A39A284}"/>
              </a:ext>
            </a:extLst>
          </p:cNvPr>
          <p:cNvSpPr/>
          <p:nvPr/>
        </p:nvSpPr>
        <p:spPr>
          <a:xfrm>
            <a:off x="648924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44" name="Rectangle 343">
            <a:extLst>
              <a:ext uri="{FF2B5EF4-FFF2-40B4-BE49-F238E27FC236}">
                <a16:creationId xmlns:a16="http://schemas.microsoft.com/office/drawing/2014/main" id="{AF75C187-5822-8AAA-3C09-24DB1B251669}"/>
              </a:ext>
            </a:extLst>
          </p:cNvPr>
          <p:cNvSpPr/>
          <p:nvPr/>
        </p:nvSpPr>
        <p:spPr>
          <a:xfrm>
            <a:off x="635085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5" name="Rectangle 344">
            <a:extLst>
              <a:ext uri="{FF2B5EF4-FFF2-40B4-BE49-F238E27FC236}">
                <a16:creationId xmlns:a16="http://schemas.microsoft.com/office/drawing/2014/main" id="{7AB446E2-88E4-A838-0FE3-FC0D4BBB9114}"/>
              </a:ext>
            </a:extLst>
          </p:cNvPr>
          <p:cNvSpPr/>
          <p:nvPr/>
        </p:nvSpPr>
        <p:spPr>
          <a:xfrm>
            <a:off x="621246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46" name="Rectangle 345">
            <a:extLst>
              <a:ext uri="{FF2B5EF4-FFF2-40B4-BE49-F238E27FC236}">
                <a16:creationId xmlns:a16="http://schemas.microsoft.com/office/drawing/2014/main" id="{6BEFEC84-3657-5937-4491-265AE08274CD}"/>
              </a:ext>
            </a:extLst>
          </p:cNvPr>
          <p:cNvSpPr/>
          <p:nvPr/>
        </p:nvSpPr>
        <p:spPr>
          <a:xfrm>
            <a:off x="6074075" y="4078855"/>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47" name="Rectangle 346">
            <a:extLst>
              <a:ext uri="{FF2B5EF4-FFF2-40B4-BE49-F238E27FC236}">
                <a16:creationId xmlns:a16="http://schemas.microsoft.com/office/drawing/2014/main" id="{FBBC4676-D8AC-E980-00E9-799BA9559C76}"/>
              </a:ext>
            </a:extLst>
          </p:cNvPr>
          <p:cNvSpPr/>
          <p:nvPr/>
        </p:nvSpPr>
        <p:spPr>
          <a:xfrm>
            <a:off x="6088797" y="3453066"/>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8" name="Rectangle 347">
            <a:extLst>
              <a:ext uri="{FF2B5EF4-FFF2-40B4-BE49-F238E27FC236}">
                <a16:creationId xmlns:a16="http://schemas.microsoft.com/office/drawing/2014/main" id="{241B37F5-D4A5-EEC6-5CEC-BFA4D313257B}"/>
              </a:ext>
            </a:extLst>
          </p:cNvPr>
          <p:cNvSpPr/>
          <p:nvPr/>
        </p:nvSpPr>
        <p:spPr>
          <a:xfrm>
            <a:off x="5951938" y="3459252"/>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49" name="Rectangle 348">
            <a:extLst>
              <a:ext uri="{FF2B5EF4-FFF2-40B4-BE49-F238E27FC236}">
                <a16:creationId xmlns:a16="http://schemas.microsoft.com/office/drawing/2014/main" id="{547F297B-4DCB-5BD4-D4BB-183CFDFA0E61}"/>
              </a:ext>
            </a:extLst>
          </p:cNvPr>
          <p:cNvSpPr/>
          <p:nvPr/>
        </p:nvSpPr>
        <p:spPr>
          <a:xfrm>
            <a:off x="4628424" y="4163409"/>
            <a:ext cx="1156086"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Add carry-bit</a:t>
            </a:r>
            <a:endParaRPr lang="en-IN" sz="1500" kern="1200" dirty="0">
              <a:solidFill>
                <a:srgbClr val="212121"/>
              </a:solidFill>
              <a:latin typeface="Roboto Condensed"/>
              <a:ea typeface="+mn-ea"/>
              <a:cs typeface="+mn-cs"/>
            </a:endParaRPr>
          </a:p>
        </p:txBody>
      </p:sp>
      <p:sp>
        <p:nvSpPr>
          <p:cNvPr id="350" name="Rectangle 349">
            <a:extLst>
              <a:ext uri="{FF2B5EF4-FFF2-40B4-BE49-F238E27FC236}">
                <a16:creationId xmlns:a16="http://schemas.microsoft.com/office/drawing/2014/main" id="{89B0B8E5-83D8-6479-682C-D415C2A50C1A}"/>
              </a:ext>
            </a:extLst>
          </p:cNvPr>
          <p:cNvSpPr/>
          <p:nvPr/>
        </p:nvSpPr>
        <p:spPr>
          <a:xfrm>
            <a:off x="5906029" y="4232530"/>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sp>
        <p:nvSpPr>
          <p:cNvPr id="351" name="Rectangle 350">
            <a:extLst>
              <a:ext uri="{FF2B5EF4-FFF2-40B4-BE49-F238E27FC236}">
                <a16:creationId xmlns:a16="http://schemas.microsoft.com/office/drawing/2014/main" id="{3F13595D-7F53-B236-1678-0D6926EA6AEC}"/>
              </a:ext>
            </a:extLst>
          </p:cNvPr>
          <p:cNvSpPr/>
          <p:nvPr/>
        </p:nvSpPr>
        <p:spPr>
          <a:xfrm>
            <a:off x="7038500" y="422426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cxnSp>
        <p:nvCxnSpPr>
          <p:cNvPr id="352" name="Straight Connector 351">
            <a:extLst>
              <a:ext uri="{FF2B5EF4-FFF2-40B4-BE49-F238E27FC236}">
                <a16:creationId xmlns:a16="http://schemas.microsoft.com/office/drawing/2014/main" id="{A3F4EB81-6261-9043-0881-B50DD5925FBB}"/>
              </a:ext>
            </a:extLst>
          </p:cNvPr>
          <p:cNvCxnSpPr/>
          <p:nvPr/>
        </p:nvCxnSpPr>
        <p:spPr>
          <a:xfrm>
            <a:off x="6106775" y="4445949"/>
            <a:ext cx="1188000" cy="0"/>
          </a:xfrm>
          <a:prstGeom prst="line">
            <a:avLst/>
          </a:prstGeom>
          <a:noFill/>
          <a:ln w="19050" cap="flat" cmpd="sng" algn="ctr">
            <a:solidFill>
              <a:srgbClr val="212121"/>
            </a:solidFill>
            <a:prstDash val="solid"/>
            <a:miter lim="800000"/>
          </a:ln>
          <a:effectLst/>
        </p:spPr>
      </p:cxnSp>
      <p:sp>
        <p:nvSpPr>
          <p:cNvPr id="353" name="Rectangle 352">
            <a:extLst>
              <a:ext uri="{FF2B5EF4-FFF2-40B4-BE49-F238E27FC236}">
                <a16:creationId xmlns:a16="http://schemas.microsoft.com/office/drawing/2014/main" id="{53E2CF12-A981-3A47-2C0C-E0093B41AFD4}"/>
              </a:ext>
            </a:extLst>
          </p:cNvPr>
          <p:cNvSpPr/>
          <p:nvPr/>
        </p:nvSpPr>
        <p:spPr>
          <a:xfrm>
            <a:off x="703618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54" name="Rectangle 353">
            <a:extLst>
              <a:ext uri="{FF2B5EF4-FFF2-40B4-BE49-F238E27FC236}">
                <a16:creationId xmlns:a16="http://schemas.microsoft.com/office/drawing/2014/main" id="{AD2CF4F6-2223-0210-32D4-99F15AE39C1E}"/>
              </a:ext>
            </a:extLst>
          </p:cNvPr>
          <p:cNvSpPr/>
          <p:nvPr/>
        </p:nvSpPr>
        <p:spPr>
          <a:xfrm>
            <a:off x="689779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55" name="Rectangle 354">
            <a:extLst>
              <a:ext uri="{FF2B5EF4-FFF2-40B4-BE49-F238E27FC236}">
                <a16:creationId xmlns:a16="http://schemas.microsoft.com/office/drawing/2014/main" id="{B497BE8E-22E1-7EDD-73CD-49A8A9F87CED}"/>
              </a:ext>
            </a:extLst>
          </p:cNvPr>
          <p:cNvSpPr/>
          <p:nvPr/>
        </p:nvSpPr>
        <p:spPr>
          <a:xfrm>
            <a:off x="675940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56" name="Rectangle 355">
            <a:extLst>
              <a:ext uri="{FF2B5EF4-FFF2-40B4-BE49-F238E27FC236}">
                <a16:creationId xmlns:a16="http://schemas.microsoft.com/office/drawing/2014/main" id="{7AACB3D3-3C39-DA6F-22F5-0E7293A2C707}"/>
              </a:ext>
            </a:extLst>
          </p:cNvPr>
          <p:cNvSpPr/>
          <p:nvPr/>
        </p:nvSpPr>
        <p:spPr>
          <a:xfrm>
            <a:off x="662101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57" name="Rectangle 356">
            <a:extLst>
              <a:ext uri="{FF2B5EF4-FFF2-40B4-BE49-F238E27FC236}">
                <a16:creationId xmlns:a16="http://schemas.microsoft.com/office/drawing/2014/main" id="{27C70403-06BB-6534-D402-1810626F3453}"/>
              </a:ext>
            </a:extLst>
          </p:cNvPr>
          <p:cNvSpPr/>
          <p:nvPr/>
        </p:nvSpPr>
        <p:spPr>
          <a:xfrm>
            <a:off x="648262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58" name="Rectangle 357">
            <a:extLst>
              <a:ext uri="{FF2B5EF4-FFF2-40B4-BE49-F238E27FC236}">
                <a16:creationId xmlns:a16="http://schemas.microsoft.com/office/drawing/2014/main" id="{A3A8A677-D30B-D373-9223-99ED5CD5DBAF}"/>
              </a:ext>
            </a:extLst>
          </p:cNvPr>
          <p:cNvSpPr/>
          <p:nvPr/>
        </p:nvSpPr>
        <p:spPr>
          <a:xfrm>
            <a:off x="634423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59" name="Rectangle 358">
            <a:extLst>
              <a:ext uri="{FF2B5EF4-FFF2-40B4-BE49-F238E27FC236}">
                <a16:creationId xmlns:a16="http://schemas.microsoft.com/office/drawing/2014/main" id="{73A84EE8-E5FC-7424-454E-DBD2DDD518AC}"/>
              </a:ext>
            </a:extLst>
          </p:cNvPr>
          <p:cNvSpPr/>
          <p:nvPr/>
        </p:nvSpPr>
        <p:spPr>
          <a:xfrm>
            <a:off x="620584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60" name="Rectangle 359">
            <a:extLst>
              <a:ext uri="{FF2B5EF4-FFF2-40B4-BE49-F238E27FC236}">
                <a16:creationId xmlns:a16="http://schemas.microsoft.com/office/drawing/2014/main" id="{0B2DA70E-42E3-9CFC-971E-39305CDE41E8}"/>
              </a:ext>
            </a:extLst>
          </p:cNvPr>
          <p:cNvSpPr/>
          <p:nvPr/>
        </p:nvSpPr>
        <p:spPr>
          <a:xfrm>
            <a:off x="6067457" y="4435218"/>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0</a:t>
            </a:r>
          </a:p>
        </p:txBody>
      </p:sp>
      <p:sp>
        <p:nvSpPr>
          <p:cNvPr id="361" name="Rectangle 360">
            <a:extLst>
              <a:ext uri="{FF2B5EF4-FFF2-40B4-BE49-F238E27FC236}">
                <a16:creationId xmlns:a16="http://schemas.microsoft.com/office/drawing/2014/main" id="{DBB55F4D-D8D4-2F76-A8EA-387B1A2B6B4C}"/>
              </a:ext>
            </a:extLst>
          </p:cNvPr>
          <p:cNvSpPr/>
          <p:nvPr/>
        </p:nvSpPr>
        <p:spPr>
          <a:xfrm>
            <a:off x="6902163" y="3933137"/>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62" name="Rectangle 361">
            <a:extLst>
              <a:ext uri="{FF2B5EF4-FFF2-40B4-BE49-F238E27FC236}">
                <a16:creationId xmlns:a16="http://schemas.microsoft.com/office/drawing/2014/main" id="{D3322D1E-5984-7B51-4CDA-A778C90CFACA}"/>
              </a:ext>
            </a:extLst>
          </p:cNvPr>
          <p:cNvSpPr/>
          <p:nvPr/>
        </p:nvSpPr>
        <p:spPr>
          <a:xfrm>
            <a:off x="6759407" y="3942152"/>
            <a:ext cx="269626" cy="300082"/>
          </a:xfrm>
          <a:prstGeom prst="rect">
            <a:avLst/>
          </a:prstGeom>
        </p:spPr>
        <p:txBody>
          <a:bodyPr wrap="none">
            <a:spAutoFit/>
          </a:bodyPr>
          <a:lstStyle/>
          <a:p>
            <a:pPr>
              <a:buClrTx/>
              <a:buFontTx/>
              <a:buNone/>
              <a:defRPr/>
            </a:pPr>
            <a:r>
              <a:rPr lang="en-US" sz="1350" kern="1200" dirty="0">
                <a:solidFill>
                  <a:srgbClr val="212121"/>
                </a:solidFill>
                <a:latin typeface="Roboto Condensed"/>
                <a:ea typeface="+mn-ea"/>
                <a:cs typeface="+mn-cs"/>
              </a:rPr>
              <a:t>1</a:t>
            </a:r>
          </a:p>
        </p:txBody>
      </p:sp>
      <p:sp>
        <p:nvSpPr>
          <p:cNvPr id="363" name="Rectangle 362">
            <a:extLst>
              <a:ext uri="{FF2B5EF4-FFF2-40B4-BE49-F238E27FC236}">
                <a16:creationId xmlns:a16="http://schemas.microsoft.com/office/drawing/2014/main" id="{4D39A4B1-1DC0-8B85-330F-FF9D70A1E390}"/>
              </a:ext>
            </a:extLst>
          </p:cNvPr>
          <p:cNvSpPr/>
          <p:nvPr/>
        </p:nvSpPr>
        <p:spPr>
          <a:xfrm>
            <a:off x="4628424" y="4573718"/>
            <a:ext cx="976549"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Checksum</a:t>
            </a:r>
          </a:p>
        </p:txBody>
      </p:sp>
      <p:sp>
        <p:nvSpPr>
          <p:cNvPr id="364" name="Rectangle 363">
            <a:extLst>
              <a:ext uri="{FF2B5EF4-FFF2-40B4-BE49-F238E27FC236}">
                <a16:creationId xmlns:a16="http://schemas.microsoft.com/office/drawing/2014/main" id="{A6BFCF99-692B-2175-6D76-A9A8AA4E165F}"/>
              </a:ext>
            </a:extLst>
          </p:cNvPr>
          <p:cNvSpPr/>
          <p:nvPr/>
        </p:nvSpPr>
        <p:spPr>
          <a:xfrm>
            <a:off x="6040796" y="4599816"/>
            <a:ext cx="1281120" cy="323165"/>
          </a:xfrm>
          <a:prstGeom prst="rect">
            <a:avLst/>
          </a:prstGeom>
        </p:spPr>
        <p:txBody>
          <a:bodyPr wrap="none">
            <a:spAutoFit/>
          </a:bodyPr>
          <a:lstStyle/>
          <a:p>
            <a:pPr>
              <a:buClrTx/>
              <a:buFontTx/>
              <a:buNone/>
              <a:defRPr/>
            </a:pPr>
            <a:r>
              <a:rPr lang="en-US" sz="1500" b="1" kern="1200" dirty="0">
                <a:solidFill>
                  <a:srgbClr val="212121"/>
                </a:solidFill>
                <a:latin typeface="Roboto Condensed"/>
                <a:ea typeface="+mn-ea"/>
                <a:cs typeface="+mn-cs"/>
              </a:rPr>
              <a:t>1 1 0 1 0 0 1 1</a:t>
            </a:r>
            <a:endParaRPr lang="en-IN" sz="1500" b="1" kern="1200" dirty="0">
              <a:solidFill>
                <a:srgbClr val="212121"/>
              </a:solidFill>
              <a:latin typeface="Roboto Condensed"/>
              <a:ea typeface="+mn-ea"/>
              <a:cs typeface="+mn-cs"/>
            </a:endParaRPr>
          </a:p>
        </p:txBody>
      </p:sp>
      <p:sp>
        <p:nvSpPr>
          <p:cNvPr id="365" name="Rectangle 364">
            <a:extLst>
              <a:ext uri="{FF2B5EF4-FFF2-40B4-BE49-F238E27FC236}">
                <a16:creationId xmlns:a16="http://schemas.microsoft.com/office/drawing/2014/main" id="{1DBA2CF1-0EF9-1A0B-5C4B-4F9DDE9B3AAC}"/>
              </a:ext>
            </a:extLst>
          </p:cNvPr>
          <p:cNvSpPr/>
          <p:nvPr/>
        </p:nvSpPr>
        <p:spPr>
          <a:xfrm>
            <a:off x="5898343" y="4525536"/>
            <a:ext cx="266420" cy="300082"/>
          </a:xfrm>
          <a:prstGeom prst="rect">
            <a:avLst/>
          </a:prstGeom>
        </p:spPr>
        <p:txBody>
          <a:bodyPr wrap="none">
            <a:spAutoFit/>
          </a:bodyPr>
          <a:lstStyle/>
          <a:p>
            <a:pPr>
              <a:buClrTx/>
              <a:buFontTx/>
              <a:buNone/>
            </a:pPr>
            <a:r>
              <a:rPr lang="en-US" sz="1350" b="1" kern="1200" dirty="0">
                <a:solidFill>
                  <a:srgbClr val="212121"/>
                </a:solidFill>
                <a:latin typeface="Roboto Condensed"/>
                <a:ea typeface="+mn-ea"/>
                <a:cs typeface="+mn-cs"/>
              </a:rPr>
              <a:t>+</a:t>
            </a:r>
            <a:endParaRPr lang="en-IN" sz="1350" kern="1200" dirty="0">
              <a:solidFill>
                <a:srgbClr val="212121"/>
              </a:solidFill>
              <a:latin typeface="Roboto Condensed"/>
              <a:ea typeface="+mn-ea"/>
              <a:cs typeface="+mn-cs"/>
            </a:endParaRPr>
          </a:p>
        </p:txBody>
      </p:sp>
      <p:cxnSp>
        <p:nvCxnSpPr>
          <p:cNvPr id="366" name="Straight Connector 365">
            <a:extLst>
              <a:ext uri="{FF2B5EF4-FFF2-40B4-BE49-F238E27FC236}">
                <a16:creationId xmlns:a16="http://schemas.microsoft.com/office/drawing/2014/main" id="{ADA4E442-019D-8A40-EAE9-181E08F10A09}"/>
              </a:ext>
            </a:extLst>
          </p:cNvPr>
          <p:cNvCxnSpPr/>
          <p:nvPr/>
        </p:nvCxnSpPr>
        <p:spPr>
          <a:xfrm>
            <a:off x="6061377" y="4848855"/>
            <a:ext cx="1188000" cy="0"/>
          </a:xfrm>
          <a:prstGeom prst="line">
            <a:avLst/>
          </a:prstGeom>
          <a:noFill/>
          <a:ln w="19050" cap="flat" cmpd="sng" algn="ctr">
            <a:solidFill>
              <a:srgbClr val="212121"/>
            </a:solidFill>
            <a:prstDash val="solid"/>
            <a:miter lim="800000"/>
          </a:ln>
          <a:effectLst/>
        </p:spPr>
      </p:cxnSp>
      <p:sp>
        <p:nvSpPr>
          <p:cNvPr id="367" name="Rectangle 366">
            <a:extLst>
              <a:ext uri="{FF2B5EF4-FFF2-40B4-BE49-F238E27FC236}">
                <a16:creationId xmlns:a16="http://schemas.microsoft.com/office/drawing/2014/main" id="{7C8014DA-46F8-0373-5D6C-CCAABCDECCDB}"/>
              </a:ext>
            </a:extLst>
          </p:cNvPr>
          <p:cNvSpPr/>
          <p:nvPr/>
        </p:nvSpPr>
        <p:spPr>
          <a:xfrm>
            <a:off x="6031105" y="4808764"/>
            <a:ext cx="1281120" cy="323165"/>
          </a:xfrm>
          <a:prstGeom prst="rect">
            <a:avLst/>
          </a:prstGeom>
        </p:spPr>
        <p:txBody>
          <a:bodyPr wrap="none">
            <a:spAutoFit/>
          </a:bodyPr>
          <a:lstStyle/>
          <a:p>
            <a:pPr>
              <a:buClrTx/>
              <a:buFontTx/>
              <a:buNone/>
              <a:defRPr/>
            </a:pPr>
            <a:r>
              <a:rPr lang="en-US" sz="1500" b="1" kern="1200" dirty="0">
                <a:solidFill>
                  <a:srgbClr val="212121"/>
                </a:solidFill>
                <a:latin typeface="Roboto Condensed"/>
                <a:ea typeface="+mn-ea"/>
                <a:cs typeface="+mn-cs"/>
              </a:rPr>
              <a:t>1 1 1 1 1 1 1 1</a:t>
            </a:r>
            <a:endParaRPr lang="en-IN" sz="1500" b="1" kern="1200" dirty="0">
              <a:solidFill>
                <a:srgbClr val="212121"/>
              </a:solidFill>
              <a:latin typeface="Roboto Condensed"/>
              <a:ea typeface="+mn-ea"/>
              <a:cs typeface="+mn-cs"/>
            </a:endParaRPr>
          </a:p>
        </p:txBody>
      </p:sp>
      <p:sp>
        <p:nvSpPr>
          <p:cNvPr id="368" name="Rectangle 367">
            <a:extLst>
              <a:ext uri="{FF2B5EF4-FFF2-40B4-BE49-F238E27FC236}">
                <a16:creationId xmlns:a16="http://schemas.microsoft.com/office/drawing/2014/main" id="{79AB48F6-42F6-D8DC-09C2-0509B9399CCB}"/>
              </a:ext>
            </a:extLst>
          </p:cNvPr>
          <p:cNvSpPr/>
          <p:nvPr/>
        </p:nvSpPr>
        <p:spPr>
          <a:xfrm>
            <a:off x="7400294" y="4349190"/>
            <a:ext cx="1346844"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1’s compliment</a:t>
            </a:r>
            <a:endParaRPr lang="en-IN" sz="1500" kern="1200" dirty="0">
              <a:solidFill>
                <a:srgbClr val="212121"/>
              </a:solidFill>
              <a:latin typeface="Roboto Condensed"/>
              <a:ea typeface="+mn-ea"/>
              <a:cs typeface="+mn-cs"/>
            </a:endParaRPr>
          </a:p>
        </p:txBody>
      </p:sp>
      <p:sp>
        <p:nvSpPr>
          <p:cNvPr id="369" name="Rectangle 368">
            <a:extLst>
              <a:ext uri="{FF2B5EF4-FFF2-40B4-BE49-F238E27FC236}">
                <a16:creationId xmlns:a16="http://schemas.microsoft.com/office/drawing/2014/main" id="{2FF88064-BC91-C4E4-DDE6-253BCE7C0DF6}"/>
              </a:ext>
            </a:extLst>
          </p:cNvPr>
          <p:cNvSpPr/>
          <p:nvPr/>
        </p:nvSpPr>
        <p:spPr>
          <a:xfrm>
            <a:off x="7394786" y="4573718"/>
            <a:ext cx="1281120" cy="323165"/>
          </a:xfrm>
          <a:prstGeom prst="rect">
            <a:avLst/>
          </a:prstGeom>
        </p:spPr>
        <p:txBody>
          <a:bodyPr wrap="none">
            <a:spAutoFit/>
          </a:bodyPr>
          <a:lstStyle/>
          <a:p>
            <a:pPr>
              <a:buClrTx/>
              <a:buFontTx/>
              <a:buNone/>
              <a:defRPr/>
            </a:pPr>
            <a:r>
              <a:rPr lang="en-US" sz="1500" b="1" kern="1200" dirty="0">
                <a:solidFill>
                  <a:srgbClr val="212121"/>
                </a:solidFill>
                <a:latin typeface="Roboto Condensed"/>
                <a:ea typeface="+mn-ea"/>
                <a:cs typeface="+mn-cs"/>
              </a:rPr>
              <a:t>0 0 0 0 0 0 0 0</a:t>
            </a:r>
            <a:endParaRPr lang="en-IN" sz="1500" b="1" kern="1200" dirty="0">
              <a:solidFill>
                <a:srgbClr val="212121"/>
              </a:solidFill>
              <a:latin typeface="Roboto Condensed"/>
              <a:ea typeface="+mn-ea"/>
              <a:cs typeface="+mn-cs"/>
            </a:endParaRPr>
          </a:p>
        </p:txBody>
      </p:sp>
      <p:sp>
        <p:nvSpPr>
          <p:cNvPr id="370" name="TextBox 369">
            <a:extLst>
              <a:ext uri="{FF2B5EF4-FFF2-40B4-BE49-F238E27FC236}">
                <a16:creationId xmlns:a16="http://schemas.microsoft.com/office/drawing/2014/main" id="{28002284-E233-49BA-2389-7231A623FF15}"/>
              </a:ext>
            </a:extLst>
          </p:cNvPr>
          <p:cNvSpPr txBox="1"/>
          <p:nvPr/>
        </p:nvSpPr>
        <p:spPr>
          <a:xfrm>
            <a:off x="7507118" y="4866501"/>
            <a:ext cx="1023037" cy="300082"/>
          </a:xfrm>
          <a:prstGeom prst="rect">
            <a:avLst/>
          </a:prstGeom>
          <a:noFill/>
        </p:spPr>
        <p:txBody>
          <a:bodyPr wrap="none" rtlCol="0">
            <a:spAutoFit/>
          </a:bodyPr>
          <a:lstStyle/>
          <a:p>
            <a:pPr>
              <a:buClrTx/>
              <a:buFontTx/>
              <a:buNone/>
            </a:pPr>
            <a:r>
              <a:rPr lang="en-US" sz="1350" b="1" kern="1200" dirty="0">
                <a:solidFill>
                  <a:srgbClr val="212121"/>
                </a:solidFill>
                <a:latin typeface="Roboto Condensed"/>
                <a:ea typeface="+mn-ea"/>
                <a:cs typeface="+mn-cs"/>
              </a:rPr>
              <a:t>Accept Data</a:t>
            </a:r>
            <a:endParaRPr lang="en-IN" sz="1350" b="1" kern="1200" dirty="0">
              <a:solidFill>
                <a:srgbClr val="212121"/>
              </a:solidFill>
              <a:latin typeface="Roboto Condensed"/>
              <a:ea typeface="+mn-ea"/>
              <a:cs typeface="+mn-cs"/>
            </a:endParaRPr>
          </a:p>
        </p:txBody>
      </p:sp>
      <p:sp>
        <p:nvSpPr>
          <p:cNvPr id="371" name="Rectangle 370">
            <a:extLst>
              <a:ext uri="{FF2B5EF4-FFF2-40B4-BE49-F238E27FC236}">
                <a16:creationId xmlns:a16="http://schemas.microsoft.com/office/drawing/2014/main" id="{7E07FB89-20AE-B228-C345-E276C9BD0EB0}"/>
              </a:ext>
            </a:extLst>
          </p:cNvPr>
          <p:cNvSpPr/>
          <p:nvPr/>
        </p:nvSpPr>
        <p:spPr>
          <a:xfrm>
            <a:off x="180760" y="2263813"/>
            <a:ext cx="1156086" cy="323165"/>
          </a:xfrm>
          <a:prstGeom prst="rect">
            <a:avLst/>
          </a:prstGeom>
        </p:spPr>
        <p:txBody>
          <a:bodyPr wrap="none">
            <a:spAutoFit/>
          </a:bodyPr>
          <a:lstStyle/>
          <a:p>
            <a:pPr>
              <a:buClrTx/>
              <a:buFontTx/>
              <a:buNone/>
              <a:defRPr/>
            </a:pPr>
            <a:r>
              <a:rPr lang="en-US" sz="1500" kern="1200" dirty="0">
                <a:solidFill>
                  <a:srgbClr val="212121"/>
                </a:solidFill>
                <a:latin typeface="Roboto Condensed"/>
                <a:ea typeface="+mn-ea"/>
                <a:cs typeface="+mn-cs"/>
              </a:rPr>
              <a:t>Add carry-bit</a:t>
            </a:r>
            <a:endParaRPr lang="en-IN" sz="1500" kern="1200" dirty="0">
              <a:solidFill>
                <a:srgbClr val="212121"/>
              </a:solidFill>
              <a:latin typeface="Roboto Condensed"/>
              <a:ea typeface="+mn-ea"/>
              <a:cs typeface="+mn-cs"/>
            </a:endParaRPr>
          </a:p>
        </p:txBody>
      </p:sp>
    </p:spTree>
    <p:extLst>
      <p:ext uri="{BB962C8B-B14F-4D97-AF65-F5344CB8AC3E}">
        <p14:creationId xmlns:p14="http://schemas.microsoft.com/office/powerpoint/2010/main" val="7614173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Checksum : Exercise</a:t>
            </a:r>
          </a:p>
        </p:txBody>
      </p:sp>
      <p:graphicFrame>
        <p:nvGraphicFramePr>
          <p:cNvPr id="10" name="Table 9">
            <a:extLst>
              <a:ext uri="{FF2B5EF4-FFF2-40B4-BE49-F238E27FC236}">
                <a16:creationId xmlns:a16="http://schemas.microsoft.com/office/drawing/2014/main" id="{CAB26578-839B-6150-D6E1-8113E20B06F1}"/>
              </a:ext>
            </a:extLst>
          </p:cNvPr>
          <p:cNvGraphicFramePr>
            <a:graphicFrameLocks noGrp="1"/>
          </p:cNvGraphicFramePr>
          <p:nvPr/>
        </p:nvGraphicFramePr>
        <p:xfrm>
          <a:off x="349148" y="766841"/>
          <a:ext cx="1787368" cy="281988"/>
        </p:xfrm>
        <a:graphic>
          <a:graphicData uri="http://schemas.openxmlformats.org/drawingml/2006/table">
            <a:tbl>
              <a:tblPr firstRow="1" bandRow="1"/>
              <a:tblGrid>
                <a:gridCol w="859526">
                  <a:extLst>
                    <a:ext uri="{9D8B030D-6E8A-4147-A177-3AD203B41FA5}">
                      <a16:colId xmlns:a16="http://schemas.microsoft.com/office/drawing/2014/main" val="20000"/>
                    </a:ext>
                  </a:extLst>
                </a:gridCol>
                <a:gridCol w="927842">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rgbClr val="673BBA"/>
                          </a:solidFill>
                          <a:latin typeface="Cambria" panose="02040503050406030204" pitchFamily="18" charset="0"/>
                          <a:ea typeface="Cambria" panose="02040503050406030204" pitchFamily="18" charset="0"/>
                        </a:rPr>
                        <a:t>Frame 1</a:t>
                      </a:r>
                      <a:endParaRPr lang="en-IN" sz="1400" dirty="0">
                        <a:solidFill>
                          <a:srgbClr val="673BBA"/>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673BBA"/>
                          </a:solidFill>
                          <a:latin typeface="Cambria" panose="02040503050406030204" pitchFamily="18" charset="0"/>
                          <a:ea typeface="Cambria" panose="02040503050406030204" pitchFamily="18" charset="0"/>
                        </a:rPr>
                        <a:t>10011001</a:t>
                      </a:r>
                      <a:endParaRPr lang="en-IN" sz="1400" dirty="0">
                        <a:solidFill>
                          <a:srgbClr val="673BBA"/>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1" name="Table 10">
            <a:extLst>
              <a:ext uri="{FF2B5EF4-FFF2-40B4-BE49-F238E27FC236}">
                <a16:creationId xmlns:a16="http://schemas.microsoft.com/office/drawing/2014/main" id="{879C80D0-03F1-0BD5-FCED-8889FF6C4CF5}"/>
              </a:ext>
            </a:extLst>
          </p:cNvPr>
          <p:cNvGraphicFramePr>
            <a:graphicFrameLocks noGrp="1"/>
          </p:cNvGraphicFramePr>
          <p:nvPr/>
        </p:nvGraphicFramePr>
        <p:xfrm>
          <a:off x="349147" y="1044971"/>
          <a:ext cx="1787368" cy="281988"/>
        </p:xfrm>
        <a:graphic>
          <a:graphicData uri="http://schemas.openxmlformats.org/drawingml/2006/table">
            <a:tbl>
              <a:tblPr firstRow="1" bandRow="1"/>
              <a:tblGrid>
                <a:gridCol w="859526">
                  <a:extLst>
                    <a:ext uri="{9D8B030D-6E8A-4147-A177-3AD203B41FA5}">
                      <a16:colId xmlns:a16="http://schemas.microsoft.com/office/drawing/2014/main" val="20000"/>
                    </a:ext>
                  </a:extLst>
                </a:gridCol>
                <a:gridCol w="927842">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accent6">
                              <a:lumMod val="50000"/>
                            </a:schemeClr>
                          </a:solidFill>
                          <a:latin typeface="Cambria" panose="02040503050406030204" pitchFamily="18" charset="0"/>
                          <a:ea typeface="Cambria" panose="02040503050406030204" pitchFamily="18" charset="0"/>
                        </a:rPr>
                        <a:t>Frame 2</a:t>
                      </a:r>
                      <a:endParaRPr lang="en-IN" sz="1400" dirty="0">
                        <a:solidFill>
                          <a:schemeClr val="accent6">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accent6">
                              <a:lumMod val="50000"/>
                            </a:schemeClr>
                          </a:solidFill>
                          <a:latin typeface="Cambria" panose="02040503050406030204" pitchFamily="18" charset="0"/>
                          <a:ea typeface="Cambria" panose="02040503050406030204" pitchFamily="18" charset="0"/>
                        </a:rPr>
                        <a:t>11100010</a:t>
                      </a:r>
                      <a:endParaRPr lang="en-IN" sz="1400" dirty="0">
                        <a:solidFill>
                          <a:schemeClr val="accent6">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 name="Table 11">
            <a:extLst>
              <a:ext uri="{FF2B5EF4-FFF2-40B4-BE49-F238E27FC236}">
                <a16:creationId xmlns:a16="http://schemas.microsoft.com/office/drawing/2014/main" id="{600A8CDD-A7F8-0A16-E951-09EC7AD5A264}"/>
              </a:ext>
            </a:extLst>
          </p:cNvPr>
          <p:cNvGraphicFramePr>
            <a:graphicFrameLocks noGrp="1"/>
          </p:cNvGraphicFramePr>
          <p:nvPr/>
        </p:nvGraphicFramePr>
        <p:xfrm>
          <a:off x="2136934" y="766841"/>
          <a:ext cx="1787368" cy="281988"/>
        </p:xfrm>
        <a:graphic>
          <a:graphicData uri="http://schemas.openxmlformats.org/drawingml/2006/table">
            <a:tbl>
              <a:tblPr firstRow="1" bandRow="1"/>
              <a:tblGrid>
                <a:gridCol w="859526">
                  <a:extLst>
                    <a:ext uri="{9D8B030D-6E8A-4147-A177-3AD203B41FA5}">
                      <a16:colId xmlns:a16="http://schemas.microsoft.com/office/drawing/2014/main" val="20000"/>
                    </a:ext>
                  </a:extLst>
                </a:gridCol>
                <a:gridCol w="927842">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accent5">
                              <a:lumMod val="50000"/>
                            </a:schemeClr>
                          </a:solidFill>
                          <a:latin typeface="Cambria" panose="02040503050406030204" pitchFamily="18" charset="0"/>
                          <a:ea typeface="Cambria" panose="02040503050406030204" pitchFamily="18" charset="0"/>
                        </a:rPr>
                        <a:t>Frame 3</a:t>
                      </a:r>
                      <a:endParaRPr lang="en-IN" sz="1400" dirty="0">
                        <a:solidFill>
                          <a:schemeClr val="accent5">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accent5">
                              <a:lumMod val="50000"/>
                            </a:schemeClr>
                          </a:solidFill>
                          <a:latin typeface="Cambria" panose="02040503050406030204" pitchFamily="18" charset="0"/>
                          <a:ea typeface="Cambria" panose="02040503050406030204" pitchFamily="18" charset="0"/>
                        </a:rPr>
                        <a:t>00100100</a:t>
                      </a:r>
                      <a:endParaRPr lang="en-IN" sz="1400" dirty="0">
                        <a:solidFill>
                          <a:schemeClr val="accent5">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3" name="Table 12">
            <a:extLst>
              <a:ext uri="{FF2B5EF4-FFF2-40B4-BE49-F238E27FC236}">
                <a16:creationId xmlns:a16="http://schemas.microsoft.com/office/drawing/2014/main" id="{BD68E96C-BA65-09BC-937C-1893E28ED7D4}"/>
              </a:ext>
            </a:extLst>
          </p:cNvPr>
          <p:cNvGraphicFramePr>
            <a:graphicFrameLocks noGrp="1"/>
          </p:cNvGraphicFramePr>
          <p:nvPr/>
        </p:nvGraphicFramePr>
        <p:xfrm>
          <a:off x="2136933" y="1044971"/>
          <a:ext cx="1787368" cy="281988"/>
        </p:xfrm>
        <a:graphic>
          <a:graphicData uri="http://schemas.openxmlformats.org/drawingml/2006/table">
            <a:tbl>
              <a:tblPr firstRow="1" bandRow="1"/>
              <a:tblGrid>
                <a:gridCol w="859526">
                  <a:extLst>
                    <a:ext uri="{9D8B030D-6E8A-4147-A177-3AD203B41FA5}">
                      <a16:colId xmlns:a16="http://schemas.microsoft.com/office/drawing/2014/main" val="20000"/>
                    </a:ext>
                  </a:extLst>
                </a:gridCol>
                <a:gridCol w="927842">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solidFill>
                            <a:schemeClr val="tx2">
                              <a:lumMod val="50000"/>
                            </a:schemeClr>
                          </a:solidFill>
                          <a:latin typeface="Cambria" panose="02040503050406030204" pitchFamily="18" charset="0"/>
                          <a:ea typeface="Cambria" panose="02040503050406030204" pitchFamily="18" charset="0"/>
                        </a:rPr>
                        <a:t>Frame 4</a:t>
                      </a:r>
                      <a:endParaRPr lang="en-IN" sz="1400" dirty="0">
                        <a:solidFill>
                          <a:schemeClr val="tx2">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2">
                              <a:lumMod val="50000"/>
                            </a:schemeClr>
                          </a:solidFill>
                          <a:latin typeface="Cambria" panose="02040503050406030204" pitchFamily="18" charset="0"/>
                          <a:ea typeface="Cambria" panose="02040503050406030204" pitchFamily="18" charset="0"/>
                        </a:rPr>
                        <a:t>10000100</a:t>
                      </a:r>
                      <a:endParaRPr lang="en-IN" sz="1400" dirty="0">
                        <a:solidFill>
                          <a:schemeClr val="tx2">
                            <a:lumMod val="50000"/>
                          </a:schemeClr>
                        </a:solidFill>
                        <a:latin typeface="Cambria" panose="02040503050406030204" pitchFamily="18" charset="0"/>
                        <a:ea typeface="Cambria" panose="02040503050406030204" pitchFamily="18" charset="0"/>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4" name="TextBox 13">
            <a:extLst>
              <a:ext uri="{FF2B5EF4-FFF2-40B4-BE49-F238E27FC236}">
                <a16:creationId xmlns:a16="http://schemas.microsoft.com/office/drawing/2014/main" id="{ACE00297-7C25-D1C0-3CD9-FC69BEDBC6EC}"/>
              </a:ext>
            </a:extLst>
          </p:cNvPr>
          <p:cNvSpPr txBox="1"/>
          <p:nvPr/>
        </p:nvSpPr>
        <p:spPr>
          <a:xfrm>
            <a:off x="1155410" y="2307772"/>
            <a:ext cx="1247457"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Sum: 00100101</a:t>
            </a:r>
            <a:endParaRPr lang="en-IN" sz="1350" kern="1200" dirty="0">
              <a:solidFill>
                <a:srgbClr val="212121"/>
              </a:solidFill>
              <a:latin typeface="Roboto Condensed"/>
              <a:ea typeface="+mn-ea"/>
              <a:cs typeface="+mn-cs"/>
            </a:endParaRPr>
          </a:p>
        </p:txBody>
      </p:sp>
      <p:sp>
        <p:nvSpPr>
          <p:cNvPr id="15" name="TextBox 14">
            <a:extLst>
              <a:ext uri="{FF2B5EF4-FFF2-40B4-BE49-F238E27FC236}">
                <a16:creationId xmlns:a16="http://schemas.microsoft.com/office/drawing/2014/main" id="{A905FDB2-5347-D638-5661-F6E6252CBDCF}"/>
              </a:ext>
            </a:extLst>
          </p:cNvPr>
          <p:cNvSpPr txBox="1"/>
          <p:nvPr/>
        </p:nvSpPr>
        <p:spPr>
          <a:xfrm>
            <a:off x="1155409" y="2584771"/>
            <a:ext cx="1657826"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Checksum: 11011010</a:t>
            </a:r>
            <a:endParaRPr lang="en-IN" sz="1350" kern="1200" dirty="0">
              <a:solidFill>
                <a:srgbClr val="212121"/>
              </a:solidFill>
              <a:latin typeface="Roboto Condensed"/>
              <a:ea typeface="+mn-ea"/>
              <a:cs typeface="+mn-cs"/>
            </a:endParaRPr>
          </a:p>
        </p:txBody>
      </p:sp>
      <p:pic>
        <p:nvPicPr>
          <p:cNvPr id="2" name="Picture 1">
            <a:extLst>
              <a:ext uri="{FF2B5EF4-FFF2-40B4-BE49-F238E27FC236}">
                <a16:creationId xmlns:a16="http://schemas.microsoft.com/office/drawing/2014/main" id="{855B396C-2171-7E30-3922-FAA3A838EA3F}"/>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985268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101619" y="814938"/>
            <a:ext cx="6698324"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Error Correction Techniques</a:t>
            </a:r>
          </a:p>
        </p:txBody>
      </p:sp>
      <p:pic>
        <p:nvPicPr>
          <p:cNvPr id="2" name="Picture 1">
            <a:extLst>
              <a:ext uri="{FF2B5EF4-FFF2-40B4-BE49-F238E27FC236}">
                <a16:creationId xmlns:a16="http://schemas.microsoft.com/office/drawing/2014/main" id="{8E8A875A-5825-6A88-935A-82D5071420EE}"/>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3505327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Block Error Correction Codes</a:t>
            </a:r>
          </a:p>
        </p:txBody>
      </p:sp>
      <p:sp>
        <p:nvSpPr>
          <p:cNvPr id="15" name="Rectangle 14">
            <a:extLst>
              <a:ext uri="{FF2B5EF4-FFF2-40B4-BE49-F238E27FC236}">
                <a16:creationId xmlns:a16="http://schemas.microsoft.com/office/drawing/2014/main" id="{520BA40E-B91F-F4B6-728C-917BB0A2B9B8}"/>
              </a:ext>
            </a:extLst>
          </p:cNvPr>
          <p:cNvSpPr/>
          <p:nvPr/>
        </p:nvSpPr>
        <p:spPr>
          <a:xfrm>
            <a:off x="3408830" y="685800"/>
            <a:ext cx="1613647" cy="74631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Error Detection </a:t>
            </a:r>
          </a:p>
          <a:p>
            <a:pPr algn="ctr" defTabSz="685800">
              <a:buClrTx/>
              <a:defRPr/>
            </a:pPr>
            <a:r>
              <a:rPr lang="en-US" sz="1500" b="1" kern="1200" dirty="0">
                <a:solidFill>
                  <a:srgbClr val="212121"/>
                </a:solidFill>
                <a:latin typeface="Roboto Condensed"/>
                <a:ea typeface="+mn-ea"/>
                <a:cs typeface="+mn-cs"/>
              </a:rPr>
              <a:t>and Correction</a:t>
            </a:r>
          </a:p>
          <a:p>
            <a:pPr algn="ctr" defTabSz="685800">
              <a:buClrTx/>
              <a:defRPr/>
            </a:pPr>
            <a:r>
              <a:rPr lang="en-US" sz="1500" b="1" kern="1200" dirty="0">
                <a:solidFill>
                  <a:srgbClr val="212121"/>
                </a:solidFill>
                <a:latin typeface="Roboto Condensed"/>
                <a:ea typeface="+mn-ea"/>
                <a:cs typeface="+mn-cs"/>
              </a:rPr>
              <a:t>codes</a:t>
            </a:r>
            <a:endParaRPr lang="en-IN" sz="1500" b="1" kern="1200" dirty="0">
              <a:solidFill>
                <a:srgbClr val="212121"/>
              </a:solidFill>
              <a:latin typeface="Roboto Condensed"/>
              <a:ea typeface="+mn-ea"/>
              <a:cs typeface="+mn-cs"/>
            </a:endParaRPr>
          </a:p>
        </p:txBody>
      </p:sp>
      <p:sp>
        <p:nvSpPr>
          <p:cNvPr id="16" name="Rectangle 15">
            <a:extLst>
              <a:ext uri="{FF2B5EF4-FFF2-40B4-BE49-F238E27FC236}">
                <a16:creationId xmlns:a16="http://schemas.microsoft.com/office/drawing/2014/main" id="{A48523C0-7FCE-0C47-FDEC-8AC24D040C4C}"/>
              </a:ext>
            </a:extLst>
          </p:cNvPr>
          <p:cNvSpPr/>
          <p:nvPr/>
        </p:nvSpPr>
        <p:spPr>
          <a:xfrm>
            <a:off x="1351430" y="1926291"/>
            <a:ext cx="2420471"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FEC</a:t>
            </a:r>
          </a:p>
          <a:p>
            <a:pPr algn="ctr" defTabSz="685800">
              <a:buClrTx/>
              <a:defRPr/>
            </a:pPr>
            <a:r>
              <a:rPr lang="en-US" sz="1500" b="1" kern="1200" dirty="0">
                <a:solidFill>
                  <a:srgbClr val="212121"/>
                </a:solidFill>
                <a:latin typeface="Roboto Condensed"/>
                <a:ea typeface="+mn-ea"/>
                <a:cs typeface="+mn-cs"/>
              </a:rPr>
              <a:t>(Forward Error Correction)</a:t>
            </a:r>
            <a:endParaRPr lang="en-IN" sz="1500" b="1" kern="1200" dirty="0">
              <a:solidFill>
                <a:srgbClr val="212121"/>
              </a:solidFill>
              <a:latin typeface="Roboto Condensed"/>
              <a:ea typeface="+mn-ea"/>
              <a:cs typeface="+mn-cs"/>
            </a:endParaRPr>
          </a:p>
        </p:txBody>
      </p:sp>
      <p:sp>
        <p:nvSpPr>
          <p:cNvPr id="17" name="Rectangle 16">
            <a:extLst>
              <a:ext uri="{FF2B5EF4-FFF2-40B4-BE49-F238E27FC236}">
                <a16:creationId xmlns:a16="http://schemas.microsoft.com/office/drawing/2014/main" id="{BBA90E88-8C2F-E118-AED2-B20D66D7A741}"/>
              </a:ext>
            </a:extLst>
          </p:cNvPr>
          <p:cNvSpPr/>
          <p:nvPr/>
        </p:nvSpPr>
        <p:spPr>
          <a:xfrm>
            <a:off x="4884645" y="1926291"/>
            <a:ext cx="2420471"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BEC</a:t>
            </a:r>
          </a:p>
          <a:p>
            <a:pPr algn="ctr" defTabSz="685800">
              <a:buClrTx/>
              <a:defRPr/>
            </a:pPr>
            <a:r>
              <a:rPr lang="en-US" sz="1500" b="1" kern="1200" dirty="0">
                <a:solidFill>
                  <a:srgbClr val="212121"/>
                </a:solidFill>
                <a:latin typeface="Roboto Condensed"/>
                <a:ea typeface="+mn-ea"/>
                <a:cs typeface="+mn-cs"/>
              </a:rPr>
              <a:t>(Backward Error Correction)</a:t>
            </a:r>
            <a:endParaRPr lang="en-IN" sz="1500" b="1" kern="1200" dirty="0">
              <a:solidFill>
                <a:srgbClr val="212121"/>
              </a:solidFill>
              <a:latin typeface="Roboto Condensed"/>
              <a:ea typeface="+mn-ea"/>
              <a:cs typeface="+mn-cs"/>
            </a:endParaRPr>
          </a:p>
        </p:txBody>
      </p:sp>
      <p:cxnSp>
        <p:nvCxnSpPr>
          <p:cNvPr id="18" name="Elbow Connector 9">
            <a:extLst>
              <a:ext uri="{FF2B5EF4-FFF2-40B4-BE49-F238E27FC236}">
                <a16:creationId xmlns:a16="http://schemas.microsoft.com/office/drawing/2014/main" id="{5B7C4263-141B-8CD2-D03A-766296DECBDB}"/>
              </a:ext>
            </a:extLst>
          </p:cNvPr>
          <p:cNvCxnSpPr>
            <a:stCxn id="15" idx="2"/>
            <a:endCxn id="16" idx="0"/>
          </p:cNvCxnSpPr>
          <p:nvPr/>
        </p:nvCxnSpPr>
        <p:spPr>
          <a:xfrm rot="5400000">
            <a:off x="3141570" y="852208"/>
            <a:ext cx="494180" cy="1653988"/>
          </a:xfrm>
          <a:prstGeom prst="bentConnector3">
            <a:avLst/>
          </a:prstGeom>
          <a:noFill/>
          <a:ln w="6350" cap="flat" cmpd="sng" algn="ctr">
            <a:solidFill>
              <a:srgbClr val="212121"/>
            </a:solidFill>
            <a:prstDash val="solid"/>
            <a:miter lim="800000"/>
            <a:tailEnd type="triangle"/>
          </a:ln>
          <a:effectLst/>
        </p:spPr>
      </p:cxnSp>
      <p:cxnSp>
        <p:nvCxnSpPr>
          <p:cNvPr id="19" name="Elbow Connector 15">
            <a:extLst>
              <a:ext uri="{FF2B5EF4-FFF2-40B4-BE49-F238E27FC236}">
                <a16:creationId xmlns:a16="http://schemas.microsoft.com/office/drawing/2014/main" id="{9E4C70B1-1E44-C400-2ACE-13DA104C1346}"/>
              </a:ext>
            </a:extLst>
          </p:cNvPr>
          <p:cNvCxnSpPr>
            <a:stCxn id="15" idx="2"/>
            <a:endCxn id="17" idx="0"/>
          </p:cNvCxnSpPr>
          <p:nvPr/>
        </p:nvCxnSpPr>
        <p:spPr>
          <a:xfrm rot="16200000" flipH="1">
            <a:off x="4908177" y="739588"/>
            <a:ext cx="494180" cy="1879227"/>
          </a:xfrm>
          <a:prstGeom prst="bentConnector3">
            <a:avLst/>
          </a:prstGeom>
          <a:noFill/>
          <a:ln w="6350" cap="flat" cmpd="sng" algn="ctr">
            <a:solidFill>
              <a:srgbClr val="212121"/>
            </a:solidFill>
            <a:prstDash val="solid"/>
            <a:miter lim="800000"/>
            <a:tailEnd type="triangle"/>
          </a:ln>
          <a:effectLst/>
        </p:spPr>
      </p:cxnSp>
      <p:sp>
        <p:nvSpPr>
          <p:cNvPr id="20" name="Rectangle 19">
            <a:extLst>
              <a:ext uri="{FF2B5EF4-FFF2-40B4-BE49-F238E27FC236}">
                <a16:creationId xmlns:a16="http://schemas.microsoft.com/office/drawing/2014/main" id="{D40575E9-7B87-0DFD-A972-7B847ECF2249}"/>
              </a:ext>
            </a:extLst>
          </p:cNvPr>
          <p:cNvSpPr/>
          <p:nvPr/>
        </p:nvSpPr>
        <p:spPr>
          <a:xfrm>
            <a:off x="956812" y="2958221"/>
            <a:ext cx="1545118"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Block Error Codes</a:t>
            </a:r>
            <a:endParaRPr lang="en-IN" sz="1500" b="1" kern="1200" dirty="0">
              <a:solidFill>
                <a:srgbClr val="212121"/>
              </a:solidFill>
              <a:latin typeface="Roboto Condensed"/>
              <a:ea typeface="+mn-ea"/>
              <a:cs typeface="+mn-cs"/>
            </a:endParaRPr>
          </a:p>
        </p:txBody>
      </p:sp>
      <p:sp>
        <p:nvSpPr>
          <p:cNvPr id="21" name="Rectangle 20">
            <a:extLst>
              <a:ext uri="{FF2B5EF4-FFF2-40B4-BE49-F238E27FC236}">
                <a16:creationId xmlns:a16="http://schemas.microsoft.com/office/drawing/2014/main" id="{CA23BB0D-79E8-2129-EC28-3CB3C85F4F87}"/>
              </a:ext>
            </a:extLst>
          </p:cNvPr>
          <p:cNvSpPr/>
          <p:nvPr/>
        </p:nvSpPr>
        <p:spPr>
          <a:xfrm>
            <a:off x="2999342" y="2958221"/>
            <a:ext cx="1545118"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Convolution Codes</a:t>
            </a:r>
            <a:endParaRPr lang="en-IN" sz="1500" b="1" kern="1200" dirty="0">
              <a:solidFill>
                <a:srgbClr val="212121"/>
              </a:solidFill>
              <a:latin typeface="Roboto Condensed"/>
              <a:ea typeface="+mn-ea"/>
              <a:cs typeface="+mn-cs"/>
            </a:endParaRPr>
          </a:p>
        </p:txBody>
      </p:sp>
      <p:sp>
        <p:nvSpPr>
          <p:cNvPr id="22" name="Rectangle 21">
            <a:extLst>
              <a:ext uri="{FF2B5EF4-FFF2-40B4-BE49-F238E27FC236}">
                <a16:creationId xmlns:a16="http://schemas.microsoft.com/office/drawing/2014/main" id="{9431352B-2A68-A747-F524-AC6F42A97052}"/>
              </a:ext>
            </a:extLst>
          </p:cNvPr>
          <p:cNvSpPr/>
          <p:nvPr/>
        </p:nvSpPr>
        <p:spPr>
          <a:xfrm>
            <a:off x="5372619" y="2909347"/>
            <a:ext cx="1444523" cy="819668"/>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ARQ</a:t>
            </a:r>
          </a:p>
          <a:p>
            <a:pPr algn="ctr" defTabSz="685800">
              <a:buClrTx/>
              <a:defRPr/>
            </a:pPr>
            <a:r>
              <a:rPr lang="en-US" sz="1500" b="1" kern="1200" dirty="0">
                <a:solidFill>
                  <a:srgbClr val="212121"/>
                </a:solidFill>
                <a:latin typeface="Roboto Condensed"/>
                <a:ea typeface="+mn-ea"/>
                <a:cs typeface="+mn-cs"/>
              </a:rPr>
              <a:t>(Automatic Repeat Request)</a:t>
            </a:r>
            <a:endParaRPr lang="en-IN" sz="1500" b="1" kern="1200" dirty="0">
              <a:solidFill>
                <a:srgbClr val="212121"/>
              </a:solidFill>
              <a:latin typeface="Roboto Condensed"/>
              <a:ea typeface="+mn-ea"/>
              <a:cs typeface="+mn-cs"/>
            </a:endParaRPr>
          </a:p>
        </p:txBody>
      </p:sp>
      <p:sp>
        <p:nvSpPr>
          <p:cNvPr id="23" name="Rectangle 22">
            <a:extLst>
              <a:ext uri="{FF2B5EF4-FFF2-40B4-BE49-F238E27FC236}">
                <a16:creationId xmlns:a16="http://schemas.microsoft.com/office/drawing/2014/main" id="{0DFDE984-5B51-9CDE-92E7-C554ADE78710}"/>
              </a:ext>
            </a:extLst>
          </p:cNvPr>
          <p:cNvSpPr/>
          <p:nvPr/>
        </p:nvSpPr>
        <p:spPr>
          <a:xfrm>
            <a:off x="956812" y="3613638"/>
            <a:ext cx="1604853" cy="537882"/>
          </a:xfrm>
          <a:prstGeom prst="rect">
            <a:avLst/>
          </a:prstGeom>
          <a:noFill/>
          <a:ln w="12700" cap="flat" cmpd="sng" algn="ctr">
            <a:noFill/>
            <a:prstDash val="solid"/>
            <a:miter lim="800000"/>
          </a:ln>
          <a:effectLst/>
        </p:spPr>
        <p:txBody>
          <a:bodyPr rtlCol="0" anchor="ctr"/>
          <a:lstStyle/>
          <a:p>
            <a:pPr marL="214313" indent="-214313" defTabSz="685800">
              <a:buClrTx/>
              <a:buFont typeface="Arial" panose="020B0604020202020204" pitchFamily="34" charset="0"/>
              <a:buChar char="•"/>
              <a:defRPr/>
            </a:pPr>
            <a:r>
              <a:rPr lang="en-US" sz="1500" kern="1200" dirty="0">
                <a:solidFill>
                  <a:srgbClr val="212121"/>
                </a:solidFill>
                <a:latin typeface="Roboto Condensed"/>
                <a:ea typeface="+mn-ea"/>
                <a:cs typeface="+mn-cs"/>
              </a:rPr>
              <a:t>Hamming Code</a:t>
            </a:r>
          </a:p>
          <a:p>
            <a:pPr marL="214313" indent="-214313" defTabSz="685800">
              <a:buClrTx/>
              <a:buFont typeface="Arial" panose="020B0604020202020204" pitchFamily="34" charset="0"/>
              <a:buChar char="•"/>
              <a:defRPr/>
            </a:pPr>
            <a:r>
              <a:rPr lang="en-US" sz="1500" kern="1200" dirty="0">
                <a:solidFill>
                  <a:srgbClr val="212121"/>
                </a:solidFill>
                <a:latin typeface="Roboto Condensed"/>
                <a:ea typeface="+mn-ea"/>
                <a:cs typeface="+mn-cs"/>
              </a:rPr>
              <a:t>Cyclic Code</a:t>
            </a:r>
          </a:p>
        </p:txBody>
      </p:sp>
      <p:cxnSp>
        <p:nvCxnSpPr>
          <p:cNvPr id="24" name="Elbow Connector 24">
            <a:extLst>
              <a:ext uri="{FF2B5EF4-FFF2-40B4-BE49-F238E27FC236}">
                <a16:creationId xmlns:a16="http://schemas.microsoft.com/office/drawing/2014/main" id="{678083E3-D15F-7D5A-ABCE-F7359FF94107}"/>
              </a:ext>
            </a:extLst>
          </p:cNvPr>
          <p:cNvCxnSpPr>
            <a:stCxn id="16" idx="2"/>
            <a:endCxn id="20" idx="0"/>
          </p:cNvCxnSpPr>
          <p:nvPr/>
        </p:nvCxnSpPr>
        <p:spPr>
          <a:xfrm rot="5400000">
            <a:off x="1898494" y="2295049"/>
            <a:ext cx="494048" cy="832295"/>
          </a:xfrm>
          <a:prstGeom prst="bentConnector3">
            <a:avLst/>
          </a:prstGeom>
          <a:noFill/>
          <a:ln w="6350" cap="flat" cmpd="sng" algn="ctr">
            <a:solidFill>
              <a:srgbClr val="212121"/>
            </a:solidFill>
            <a:prstDash val="solid"/>
            <a:miter lim="800000"/>
            <a:tailEnd type="triangle"/>
          </a:ln>
          <a:effectLst/>
        </p:spPr>
      </p:cxnSp>
      <p:cxnSp>
        <p:nvCxnSpPr>
          <p:cNvPr id="25" name="Elbow Connector 26">
            <a:extLst>
              <a:ext uri="{FF2B5EF4-FFF2-40B4-BE49-F238E27FC236}">
                <a16:creationId xmlns:a16="http://schemas.microsoft.com/office/drawing/2014/main" id="{EAB050D7-3B5F-6C15-6662-7B8362EE2B0C}"/>
              </a:ext>
            </a:extLst>
          </p:cNvPr>
          <p:cNvCxnSpPr>
            <a:stCxn id="16" idx="2"/>
            <a:endCxn id="21" idx="0"/>
          </p:cNvCxnSpPr>
          <p:nvPr/>
        </p:nvCxnSpPr>
        <p:spPr>
          <a:xfrm rot="16200000" flipH="1">
            <a:off x="2919759" y="2106079"/>
            <a:ext cx="494048" cy="1210235"/>
          </a:xfrm>
          <a:prstGeom prst="bentConnector3">
            <a:avLst/>
          </a:prstGeom>
          <a:noFill/>
          <a:ln w="6350" cap="flat" cmpd="sng" algn="ctr">
            <a:solidFill>
              <a:srgbClr val="212121"/>
            </a:solidFill>
            <a:prstDash val="solid"/>
            <a:miter lim="800000"/>
            <a:tailEnd type="triangle"/>
          </a:ln>
          <a:effectLst/>
        </p:spPr>
      </p:cxnSp>
      <p:cxnSp>
        <p:nvCxnSpPr>
          <p:cNvPr id="26" name="Straight Arrow Connector 25">
            <a:extLst>
              <a:ext uri="{FF2B5EF4-FFF2-40B4-BE49-F238E27FC236}">
                <a16:creationId xmlns:a16="http://schemas.microsoft.com/office/drawing/2014/main" id="{3E041FEF-49E1-E27D-5BDB-0BDF42B826EE}"/>
              </a:ext>
            </a:extLst>
          </p:cNvPr>
          <p:cNvCxnSpPr>
            <a:stCxn id="17" idx="2"/>
            <a:endCxn id="22" idx="0"/>
          </p:cNvCxnSpPr>
          <p:nvPr/>
        </p:nvCxnSpPr>
        <p:spPr>
          <a:xfrm>
            <a:off x="6094880" y="2464173"/>
            <a:ext cx="0" cy="445174"/>
          </a:xfrm>
          <a:prstGeom prst="straightConnector1">
            <a:avLst/>
          </a:prstGeom>
          <a:noFill/>
          <a:ln w="6350" cap="flat" cmpd="sng" algn="ctr">
            <a:solidFill>
              <a:srgbClr val="212121"/>
            </a:solidFill>
            <a:prstDash val="solid"/>
            <a:miter lim="800000"/>
            <a:tailEnd type="triangle"/>
          </a:ln>
          <a:effectLst/>
        </p:spPr>
      </p:cxnSp>
      <p:pic>
        <p:nvPicPr>
          <p:cNvPr id="2" name="Picture 1">
            <a:extLst>
              <a:ext uri="{FF2B5EF4-FFF2-40B4-BE49-F238E27FC236}">
                <a16:creationId xmlns:a16="http://schemas.microsoft.com/office/drawing/2014/main" id="{709F1289-C1BC-5B75-84BE-A4B1C347AA5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174112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174171" y="880252"/>
            <a:ext cx="6458858"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Data Link Layer Services</a:t>
            </a:r>
          </a:p>
        </p:txBody>
      </p:sp>
      <p:pic>
        <p:nvPicPr>
          <p:cNvPr id="2" name="Picture 1">
            <a:extLst>
              <a:ext uri="{FF2B5EF4-FFF2-40B4-BE49-F238E27FC236}">
                <a16:creationId xmlns:a16="http://schemas.microsoft.com/office/drawing/2014/main" id="{97AA43F8-402E-D9DF-61EA-5CBAAC188623}"/>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9282013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a:t>
            </a:r>
          </a:p>
        </p:txBody>
      </p:sp>
      <p:sp>
        <p:nvSpPr>
          <p:cNvPr id="3" name="Content Placeholder 2">
            <a:extLst>
              <a:ext uri="{FF2B5EF4-FFF2-40B4-BE49-F238E27FC236}">
                <a16:creationId xmlns:a16="http://schemas.microsoft.com/office/drawing/2014/main" id="{3AE78EDE-4DE9-0CBB-E87A-4BCD4215CF92}"/>
              </a:ext>
            </a:extLst>
          </p:cNvPr>
          <p:cNvSpPr txBox="1">
            <a:spLocks/>
          </p:cNvSpPr>
          <p:nvPr/>
        </p:nvSpPr>
        <p:spPr>
          <a:xfrm>
            <a:off x="98385" y="724703"/>
            <a:ext cx="8947231" cy="2734778"/>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Hamming code is a block code that is capable of </a:t>
            </a:r>
            <a:r>
              <a:rPr lang="en-IN" sz="1800" dirty="0">
                <a:solidFill>
                  <a:srgbClr val="673BBA"/>
                </a:solidFill>
                <a:latin typeface="Cambria" panose="02040503050406030204" pitchFamily="18" charset="0"/>
                <a:ea typeface="Cambria" panose="02040503050406030204" pitchFamily="18" charset="0"/>
              </a:rPr>
              <a:t>detecting</a:t>
            </a:r>
            <a:r>
              <a:rPr lang="en-IN" sz="1800" dirty="0">
                <a:solidFill>
                  <a:srgbClr val="212121"/>
                </a:solidFill>
                <a:latin typeface="Cambria" panose="02040503050406030204" pitchFamily="18" charset="0"/>
                <a:ea typeface="Cambria" panose="02040503050406030204" pitchFamily="18" charset="0"/>
              </a:rPr>
              <a:t> up to two simultaneous bit errors and </a:t>
            </a:r>
            <a:r>
              <a:rPr lang="en-IN" sz="1800" dirty="0">
                <a:solidFill>
                  <a:srgbClr val="673BBA"/>
                </a:solidFill>
                <a:latin typeface="Cambria" panose="02040503050406030204" pitchFamily="18" charset="0"/>
                <a:ea typeface="Cambria" panose="02040503050406030204" pitchFamily="18" charset="0"/>
              </a:rPr>
              <a:t>correcting</a:t>
            </a:r>
            <a:r>
              <a:rPr lang="en-IN" sz="1800" dirty="0">
                <a:solidFill>
                  <a:srgbClr val="212121"/>
                </a:solidFill>
                <a:latin typeface="Cambria" panose="02040503050406030204" pitchFamily="18" charset="0"/>
                <a:ea typeface="Cambria" panose="02040503050406030204" pitchFamily="18" charset="0"/>
              </a:rPr>
              <a:t> single-bit errors.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It was developed by </a:t>
            </a:r>
            <a:r>
              <a:rPr lang="en-IN" sz="1800" dirty="0">
                <a:solidFill>
                  <a:srgbClr val="673BBA"/>
                </a:solidFill>
                <a:latin typeface="Cambria" panose="02040503050406030204" pitchFamily="18" charset="0"/>
                <a:ea typeface="Cambria" panose="02040503050406030204" pitchFamily="18" charset="0"/>
              </a:rPr>
              <a:t>R.W. Hamming </a:t>
            </a:r>
            <a:r>
              <a:rPr lang="en-IN" sz="1800" dirty="0">
                <a:solidFill>
                  <a:srgbClr val="212121"/>
                </a:solidFill>
                <a:latin typeface="Cambria" panose="02040503050406030204" pitchFamily="18" charset="0"/>
                <a:ea typeface="Cambria" panose="02040503050406030204" pitchFamily="18" charset="0"/>
              </a:rPr>
              <a:t>for </a:t>
            </a:r>
            <a:r>
              <a:rPr lang="en-IN" sz="1800" dirty="0">
                <a:solidFill>
                  <a:srgbClr val="673BBA"/>
                </a:solidFill>
                <a:latin typeface="Cambria" panose="02040503050406030204" pitchFamily="18" charset="0"/>
                <a:ea typeface="Cambria" panose="02040503050406030204" pitchFamily="18" charset="0"/>
              </a:rPr>
              <a:t>error correction</a:t>
            </a:r>
            <a:r>
              <a:rPr lang="en-IN" sz="1800" dirty="0">
                <a:solidFill>
                  <a:srgbClr val="212121"/>
                </a:solidFill>
                <a:latin typeface="Cambria" panose="02040503050406030204" pitchFamily="18" charset="0"/>
                <a:ea typeface="Cambria" panose="02040503050406030204" pitchFamily="18" charset="0"/>
              </a:rPr>
              <a:t>.</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In this coding method, the source encodes the message by </a:t>
            </a:r>
            <a:r>
              <a:rPr lang="en-IN" sz="1800" dirty="0">
                <a:solidFill>
                  <a:srgbClr val="673BBA"/>
                </a:solidFill>
                <a:latin typeface="Cambria" panose="02040503050406030204" pitchFamily="18" charset="0"/>
                <a:ea typeface="Cambria" panose="02040503050406030204" pitchFamily="18" charset="0"/>
              </a:rPr>
              <a:t>inserting</a:t>
            </a:r>
            <a:r>
              <a:rPr lang="en-IN" sz="1800" dirty="0">
                <a:solidFill>
                  <a:srgbClr val="212121"/>
                </a:solidFill>
                <a:latin typeface="Cambria" panose="02040503050406030204" pitchFamily="18" charset="0"/>
                <a:ea typeface="Cambria" panose="02040503050406030204" pitchFamily="18" charset="0"/>
              </a:rPr>
              <a:t> </a:t>
            </a:r>
            <a:r>
              <a:rPr lang="en-IN" sz="1800" dirty="0">
                <a:solidFill>
                  <a:srgbClr val="673BBA"/>
                </a:solidFill>
                <a:latin typeface="Cambria" panose="02040503050406030204" pitchFamily="18" charset="0"/>
                <a:ea typeface="Cambria" panose="02040503050406030204" pitchFamily="18" charset="0"/>
              </a:rPr>
              <a:t>redundant bits </a:t>
            </a:r>
            <a:r>
              <a:rPr lang="en-IN" sz="1800" dirty="0">
                <a:solidFill>
                  <a:srgbClr val="212121"/>
                </a:solidFill>
                <a:latin typeface="Cambria" panose="02040503050406030204" pitchFamily="18" charset="0"/>
                <a:ea typeface="Cambria" panose="02040503050406030204" pitchFamily="18" charset="0"/>
              </a:rPr>
              <a:t>within the message.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These redundant bits are </a:t>
            </a:r>
            <a:r>
              <a:rPr lang="en-IN" sz="1800" dirty="0">
                <a:solidFill>
                  <a:srgbClr val="673BBA"/>
                </a:solidFill>
                <a:latin typeface="Cambria" panose="02040503050406030204" pitchFamily="18" charset="0"/>
                <a:ea typeface="Cambria" panose="02040503050406030204" pitchFamily="18" charset="0"/>
              </a:rPr>
              <a:t>extra bits </a:t>
            </a:r>
            <a:r>
              <a:rPr lang="en-IN" sz="1800" dirty="0">
                <a:solidFill>
                  <a:srgbClr val="212121"/>
                </a:solidFill>
                <a:latin typeface="Cambria" panose="02040503050406030204" pitchFamily="18" charset="0"/>
                <a:ea typeface="Cambria" panose="02040503050406030204" pitchFamily="18" charset="0"/>
              </a:rPr>
              <a:t>that are generated and inserted at specific </a:t>
            </a:r>
            <a:r>
              <a:rPr lang="en-IN" sz="1800" dirty="0">
                <a:solidFill>
                  <a:srgbClr val="673BBA"/>
                </a:solidFill>
                <a:latin typeface="Cambria" panose="02040503050406030204" pitchFamily="18" charset="0"/>
                <a:ea typeface="Cambria" panose="02040503050406030204" pitchFamily="18" charset="0"/>
              </a:rPr>
              <a:t>positions</a:t>
            </a:r>
            <a:r>
              <a:rPr lang="en-IN" sz="1800" dirty="0">
                <a:solidFill>
                  <a:srgbClr val="212121"/>
                </a:solidFill>
                <a:latin typeface="Cambria" panose="02040503050406030204" pitchFamily="18" charset="0"/>
                <a:ea typeface="Cambria" panose="02040503050406030204" pitchFamily="18" charset="0"/>
              </a:rPr>
              <a:t> in the message itself to enable error </a:t>
            </a:r>
            <a:r>
              <a:rPr lang="en-IN" sz="1800" dirty="0">
                <a:solidFill>
                  <a:srgbClr val="673BBA"/>
                </a:solidFill>
                <a:latin typeface="Cambria" panose="02040503050406030204" pitchFamily="18" charset="0"/>
                <a:ea typeface="Cambria" panose="02040503050406030204" pitchFamily="18" charset="0"/>
              </a:rPr>
              <a:t>detection</a:t>
            </a:r>
            <a:r>
              <a:rPr lang="en-IN" sz="1800" dirty="0">
                <a:solidFill>
                  <a:srgbClr val="212121"/>
                </a:solidFill>
                <a:latin typeface="Cambria" panose="02040503050406030204" pitchFamily="18" charset="0"/>
                <a:ea typeface="Cambria" panose="02040503050406030204" pitchFamily="18" charset="0"/>
              </a:rPr>
              <a:t> and </a:t>
            </a:r>
            <a:r>
              <a:rPr lang="en-IN" sz="1800" dirty="0">
                <a:solidFill>
                  <a:srgbClr val="673BBA"/>
                </a:solidFill>
                <a:latin typeface="Cambria" panose="02040503050406030204" pitchFamily="18" charset="0"/>
                <a:ea typeface="Cambria" panose="02040503050406030204" pitchFamily="18" charset="0"/>
              </a:rPr>
              <a:t>correction</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When the </a:t>
            </a:r>
            <a:r>
              <a:rPr lang="en-IN" sz="1800" dirty="0">
                <a:solidFill>
                  <a:srgbClr val="673BBA"/>
                </a:solidFill>
                <a:latin typeface="Cambria" panose="02040503050406030204" pitchFamily="18" charset="0"/>
                <a:ea typeface="Cambria" panose="02040503050406030204" pitchFamily="18" charset="0"/>
              </a:rPr>
              <a:t>destination</a:t>
            </a:r>
            <a:r>
              <a:rPr lang="en-IN" sz="1800" dirty="0">
                <a:solidFill>
                  <a:srgbClr val="212121"/>
                </a:solidFill>
                <a:latin typeface="Cambria" panose="02040503050406030204" pitchFamily="18" charset="0"/>
                <a:ea typeface="Cambria" panose="02040503050406030204" pitchFamily="18" charset="0"/>
              </a:rPr>
              <a:t> receives this message, it performs </a:t>
            </a:r>
            <a:r>
              <a:rPr lang="en-IN" sz="1800" dirty="0">
                <a:solidFill>
                  <a:srgbClr val="673BBA"/>
                </a:solidFill>
                <a:latin typeface="Cambria" panose="02040503050406030204" pitchFamily="18" charset="0"/>
                <a:ea typeface="Cambria" panose="02040503050406030204" pitchFamily="18" charset="0"/>
              </a:rPr>
              <a:t>recalculations</a:t>
            </a:r>
            <a:r>
              <a:rPr lang="en-IN" sz="1800" dirty="0">
                <a:solidFill>
                  <a:srgbClr val="212121"/>
                </a:solidFill>
                <a:latin typeface="Cambria" panose="02040503050406030204" pitchFamily="18" charset="0"/>
                <a:ea typeface="Cambria" panose="02040503050406030204" pitchFamily="18" charset="0"/>
              </a:rPr>
              <a:t> to detect errors and find the bit position that has error.</a:t>
            </a:r>
          </a:p>
          <a:p>
            <a:pPr marL="198835" indent="-198835" defTabSz="685800">
              <a:spcBef>
                <a:spcPts val="750"/>
              </a:spcBef>
              <a:defRPr/>
            </a:pPr>
            <a:endParaRPr lang="en-IN" sz="1800" dirty="0">
              <a:solidFill>
                <a:srgbClr val="212121"/>
              </a:solidFill>
              <a:latin typeface="Roboto Condensed"/>
            </a:endParaRPr>
          </a:p>
        </p:txBody>
      </p:sp>
      <p:pic>
        <p:nvPicPr>
          <p:cNvPr id="2" name="Picture 1">
            <a:extLst>
              <a:ext uri="{FF2B5EF4-FFF2-40B4-BE49-F238E27FC236}">
                <a16:creationId xmlns:a16="http://schemas.microsoft.com/office/drawing/2014/main" id="{A0C07FC6-34D7-A569-0E7D-FD89BCF47ABF}"/>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5522334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Encoding a message</a:t>
            </a:r>
          </a:p>
        </p:txBody>
      </p:sp>
      <p:sp>
        <p:nvSpPr>
          <p:cNvPr id="3" name="Content Placeholder 2">
            <a:extLst>
              <a:ext uri="{FF2B5EF4-FFF2-40B4-BE49-F238E27FC236}">
                <a16:creationId xmlns:a16="http://schemas.microsoft.com/office/drawing/2014/main" id="{69FF1061-7234-1CA1-682E-AFE4B82C3405}"/>
              </a:ext>
            </a:extLst>
          </p:cNvPr>
          <p:cNvSpPr txBox="1">
            <a:spLocks/>
          </p:cNvSpPr>
          <p:nvPr/>
        </p:nvSpPr>
        <p:spPr>
          <a:xfrm>
            <a:off x="98385" y="71616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b="1">
                <a:solidFill>
                  <a:srgbClr val="212121"/>
                </a:solidFill>
                <a:latin typeface="Cambria" panose="02040503050406030204" pitchFamily="18" charset="0"/>
                <a:ea typeface="Cambria" panose="02040503050406030204" pitchFamily="18" charset="0"/>
              </a:rPr>
              <a:t>Step 1</a:t>
            </a:r>
            <a:r>
              <a:rPr lang="en-IN" sz="1800">
                <a:solidFill>
                  <a:srgbClr val="212121"/>
                </a:solidFill>
                <a:latin typeface="Cambria" panose="02040503050406030204" pitchFamily="18" charset="0"/>
                <a:ea typeface="Cambria" panose="02040503050406030204" pitchFamily="18" charset="0"/>
              </a:rPr>
              <a:t> − Calculation of the number of redundant bits.</a:t>
            </a:r>
          </a:p>
          <a:p>
            <a:pPr marL="198835" indent="-198835" defTabSz="685800">
              <a:spcBef>
                <a:spcPts val="750"/>
              </a:spcBef>
              <a:defRPr/>
            </a:pPr>
            <a:r>
              <a:rPr lang="en-IN" sz="1800" b="1">
                <a:solidFill>
                  <a:srgbClr val="212121"/>
                </a:solidFill>
                <a:latin typeface="Cambria" panose="02040503050406030204" pitchFamily="18" charset="0"/>
                <a:ea typeface="Cambria" panose="02040503050406030204" pitchFamily="18" charset="0"/>
              </a:rPr>
              <a:t>Step 2</a:t>
            </a:r>
            <a:r>
              <a:rPr lang="en-IN" sz="1800">
                <a:solidFill>
                  <a:srgbClr val="212121"/>
                </a:solidFill>
                <a:latin typeface="Cambria" panose="02040503050406030204" pitchFamily="18" charset="0"/>
                <a:ea typeface="Cambria" panose="02040503050406030204" pitchFamily="18" charset="0"/>
              </a:rPr>
              <a:t> − Positioning the redundant bits.</a:t>
            </a:r>
          </a:p>
          <a:p>
            <a:pPr marL="198835" indent="-198835" defTabSz="685800">
              <a:spcBef>
                <a:spcPts val="750"/>
              </a:spcBef>
              <a:defRPr/>
            </a:pPr>
            <a:r>
              <a:rPr lang="en-IN" sz="1800" b="1">
                <a:solidFill>
                  <a:srgbClr val="212121"/>
                </a:solidFill>
                <a:latin typeface="Cambria" panose="02040503050406030204" pitchFamily="18" charset="0"/>
                <a:ea typeface="Cambria" panose="02040503050406030204" pitchFamily="18" charset="0"/>
              </a:rPr>
              <a:t>Step 3</a:t>
            </a:r>
            <a:r>
              <a:rPr lang="en-IN" sz="1800">
                <a:solidFill>
                  <a:srgbClr val="212121"/>
                </a:solidFill>
                <a:latin typeface="Cambria" panose="02040503050406030204" pitchFamily="18" charset="0"/>
                <a:ea typeface="Cambria" panose="02040503050406030204" pitchFamily="18" charset="0"/>
              </a:rPr>
              <a:t> − Calculating the values of each redundant bit.</a:t>
            </a:r>
          </a:p>
          <a:p>
            <a:pPr marL="198835" indent="-198835" defTabSz="685800">
              <a:spcBef>
                <a:spcPts val="750"/>
              </a:spcBef>
              <a:defRPr/>
            </a:pPr>
            <a:endParaRPr lang="en-IN" sz="1800" dirty="0">
              <a:solidFill>
                <a:srgbClr val="212121"/>
              </a:solidFill>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27FCE5B0-B1C7-6C28-784D-7DB576E46418}"/>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0472998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Encoding</a:t>
            </a:r>
          </a:p>
        </p:txBody>
      </p:sp>
      <p:sp>
        <p:nvSpPr>
          <p:cNvPr id="5" name="Content Placeholder 2">
            <a:extLst>
              <a:ext uri="{FF2B5EF4-FFF2-40B4-BE49-F238E27FC236}">
                <a16:creationId xmlns:a16="http://schemas.microsoft.com/office/drawing/2014/main" id="{8F895BE6-D89D-7A2E-16E6-6F5D2DF529ED}"/>
              </a:ext>
            </a:extLst>
          </p:cNvPr>
          <p:cNvSpPr txBox="1">
            <a:spLocks/>
          </p:cNvSpPr>
          <p:nvPr/>
        </p:nvSpPr>
        <p:spPr>
          <a:xfrm>
            <a:off x="98385" y="716163"/>
            <a:ext cx="8947231" cy="4192924"/>
          </a:xfrm>
          <a:prstGeom prst="rect">
            <a:avLst/>
          </a:prstGeom>
          <a:ln>
            <a:noFill/>
          </a:ln>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Data:</a:t>
            </a:r>
            <a:r>
              <a:rPr lang="en-US" sz="1800" dirty="0">
                <a:solidFill>
                  <a:srgbClr val="212121"/>
                </a:solidFill>
                <a:latin typeface="Cambria" panose="02040503050406030204" pitchFamily="18" charset="0"/>
                <a:ea typeface="Cambria" panose="02040503050406030204" pitchFamily="18" charset="0"/>
              </a:rPr>
              <a:t> m=1011001(7-bit)</a:t>
            </a:r>
          </a:p>
          <a:p>
            <a:pPr marL="0" indent="0" defTabSz="685800">
              <a:spcBef>
                <a:spcPts val="750"/>
              </a:spcBef>
              <a:buNone/>
              <a:defRPr/>
            </a:pPr>
            <a:r>
              <a:rPr lang="en-IN" sz="1800" dirty="0">
                <a:solidFill>
                  <a:srgbClr val="212121"/>
                </a:solidFill>
                <a:latin typeface="Cambria" panose="02040503050406030204" pitchFamily="18" charset="0"/>
                <a:ea typeface="Cambria" panose="02040503050406030204" pitchFamily="18" charset="0"/>
              </a:rPr>
              <a:t>	The number of redundant bits can be calculated by: </a:t>
            </a:r>
            <a:r>
              <a:rPr lang="en-IN" sz="1800" b="1" dirty="0">
                <a:solidFill>
                  <a:srgbClr val="673BBA"/>
                </a:solidFill>
                <a:latin typeface="Cambria" panose="02040503050406030204" pitchFamily="18" charset="0"/>
                <a:ea typeface="Cambria" panose="02040503050406030204" pitchFamily="18" charset="0"/>
              </a:rPr>
              <a:t>2</a:t>
            </a:r>
            <a:r>
              <a:rPr lang="en-IN" sz="1800" b="1" baseline="30000" dirty="0">
                <a:solidFill>
                  <a:srgbClr val="673BBA"/>
                </a:solidFill>
                <a:latin typeface="Cambria" panose="02040503050406030204" pitchFamily="18" charset="0"/>
                <a:ea typeface="Cambria" panose="02040503050406030204" pitchFamily="18" charset="0"/>
              </a:rPr>
              <a:t>r</a:t>
            </a:r>
            <a:r>
              <a:rPr lang="en-IN" sz="1800" b="1" dirty="0">
                <a:solidFill>
                  <a:srgbClr val="673BBA"/>
                </a:solidFill>
                <a:latin typeface="Cambria" panose="02040503050406030204" pitchFamily="18" charset="0"/>
                <a:ea typeface="Cambria" panose="02040503050406030204" pitchFamily="18" charset="0"/>
              </a:rPr>
              <a:t> ≥ m + r + 1 </a:t>
            </a:r>
          </a:p>
          <a:p>
            <a:pPr marL="0" indent="0" defTabSz="685800" fontAlgn="base">
              <a:spcBef>
                <a:spcPts val="750"/>
              </a:spcBef>
              <a:buNone/>
              <a:defRPr/>
            </a:pPr>
            <a:r>
              <a:rPr lang="en-IN" sz="1800" dirty="0">
                <a:solidFill>
                  <a:srgbClr val="212121"/>
                </a:solidFill>
                <a:latin typeface="Cambria" panose="02040503050406030204" pitchFamily="18" charset="0"/>
                <a:ea typeface="Cambria" panose="02040503050406030204" pitchFamily="18" charset="0"/>
              </a:rPr>
              <a:t>	where, r = redundant bit, m = data bit </a:t>
            </a:r>
          </a:p>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Step-1:</a:t>
            </a:r>
            <a:r>
              <a:rPr lang="en-US" sz="1800" dirty="0">
                <a:solidFill>
                  <a:srgbClr val="212121"/>
                </a:solidFill>
                <a:latin typeface="Cambria" panose="02040503050406030204" pitchFamily="18" charset="0"/>
                <a:ea typeface="Cambria" panose="02040503050406030204" pitchFamily="18" charset="0"/>
              </a:rPr>
              <a:t> </a:t>
            </a:r>
            <a:r>
              <a:rPr lang="en-US" sz="1800" b="1" dirty="0">
                <a:solidFill>
                  <a:srgbClr val="212121"/>
                </a:solidFill>
                <a:latin typeface="Cambria" panose="02040503050406030204" pitchFamily="18" charset="0"/>
                <a:ea typeface="Cambria" panose="02040503050406030204" pitchFamily="18" charset="0"/>
              </a:rPr>
              <a:t>Calculate value of redundant bit(r) </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a:t>
            </a:r>
            <a:r>
              <a:rPr lang="en-US" sz="1800" dirty="0">
                <a:solidFill>
                  <a:srgbClr val="673BBA"/>
                </a:solidFill>
                <a:latin typeface="Cambria" panose="02040503050406030204" pitchFamily="18" charset="0"/>
                <a:ea typeface="Cambria" panose="02040503050406030204" pitchFamily="18" charset="0"/>
              </a:rPr>
              <a:t>Formula</a:t>
            </a:r>
            <a:r>
              <a:rPr lang="en-US" sz="1800" dirty="0">
                <a:solidFill>
                  <a:srgbClr val="212121"/>
                </a:solidFill>
                <a:latin typeface="Cambria" panose="02040503050406030204" pitchFamily="18" charset="0"/>
                <a:ea typeface="Cambria" panose="02040503050406030204" pitchFamily="18" charset="0"/>
              </a:rPr>
              <a:t>: 	</a:t>
            </a:r>
            <a:r>
              <a:rPr lang="en-US" sz="1800" b="1" dirty="0">
                <a:solidFill>
                  <a:srgbClr val="212121"/>
                </a:solidFill>
                <a:latin typeface="Cambria" panose="02040503050406030204" pitchFamily="18" charset="0"/>
                <a:ea typeface="Cambria" panose="02040503050406030204" pitchFamily="18" charset="0"/>
              </a:rPr>
              <a:t>2</a:t>
            </a:r>
            <a:r>
              <a:rPr lang="en-US" sz="1800" b="1" baseline="30000" dirty="0">
                <a:solidFill>
                  <a:srgbClr val="212121"/>
                </a:solidFill>
                <a:latin typeface="Cambria" panose="02040503050406030204" pitchFamily="18" charset="0"/>
                <a:ea typeface="Cambria" panose="02040503050406030204" pitchFamily="18" charset="0"/>
              </a:rPr>
              <a:t>r </a:t>
            </a:r>
            <a:r>
              <a:rPr lang="en-US" sz="1800" b="1" dirty="0">
                <a:solidFill>
                  <a:srgbClr val="212121"/>
                </a:solidFill>
                <a:latin typeface="Cambria" panose="02040503050406030204" pitchFamily="18" charset="0"/>
                <a:ea typeface="Cambria" panose="02040503050406030204" pitchFamily="18" charset="0"/>
              </a:rPr>
              <a:t>≥ m+r+1</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2</a:t>
            </a:r>
            <a:r>
              <a:rPr lang="en-US" sz="1800" baseline="30000" dirty="0">
                <a:solidFill>
                  <a:srgbClr val="212121"/>
                </a:solidFill>
                <a:latin typeface="Cambria" panose="02040503050406030204" pitchFamily="18" charset="0"/>
                <a:ea typeface="Cambria" panose="02040503050406030204" pitchFamily="18" charset="0"/>
              </a:rPr>
              <a:t>r </a:t>
            </a:r>
            <a:r>
              <a:rPr lang="en-US" sz="1800" dirty="0">
                <a:solidFill>
                  <a:srgbClr val="212121"/>
                </a:solidFill>
                <a:latin typeface="Cambria" panose="02040503050406030204" pitchFamily="18" charset="0"/>
                <a:ea typeface="Cambria" panose="02040503050406030204" pitchFamily="18" charset="0"/>
              </a:rPr>
              <a:t>≥ 7+r+1</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Assuming r=3:	2</a:t>
            </a:r>
            <a:r>
              <a:rPr lang="en-US" sz="1800" baseline="30000" dirty="0">
                <a:solidFill>
                  <a:srgbClr val="212121"/>
                </a:solidFill>
                <a:latin typeface="Cambria" panose="02040503050406030204" pitchFamily="18" charset="0"/>
                <a:ea typeface="Cambria" panose="02040503050406030204" pitchFamily="18" charset="0"/>
              </a:rPr>
              <a:t>3 </a:t>
            </a:r>
            <a:r>
              <a:rPr lang="en-US" sz="1800" dirty="0">
                <a:solidFill>
                  <a:srgbClr val="212121"/>
                </a:solidFill>
                <a:latin typeface="Cambria" panose="02040503050406030204" pitchFamily="18" charset="0"/>
                <a:ea typeface="Cambria" panose="02040503050406030204" pitchFamily="18" charset="0"/>
              </a:rPr>
              <a:t>≥ 7+3+1</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a:t>
            </a:r>
            <a:r>
              <a:rPr lang="en-US" sz="1800" dirty="0">
                <a:solidFill>
                  <a:srgbClr val="FF0000"/>
                </a:solidFill>
                <a:latin typeface="Cambria" panose="02040503050406030204" pitchFamily="18" charset="0"/>
                <a:ea typeface="Cambria" panose="02040503050406030204" pitchFamily="18" charset="0"/>
              </a:rPr>
              <a:t>8</a:t>
            </a:r>
            <a:r>
              <a:rPr lang="en-US" sz="1800" baseline="30000" dirty="0">
                <a:solidFill>
                  <a:srgbClr val="FF0000"/>
                </a:solidFill>
                <a:latin typeface="Cambria" panose="02040503050406030204" pitchFamily="18" charset="0"/>
                <a:ea typeface="Cambria" panose="02040503050406030204" pitchFamily="18" charset="0"/>
              </a:rPr>
              <a:t> </a:t>
            </a:r>
            <a:r>
              <a:rPr lang="en-US" sz="1800" dirty="0">
                <a:solidFill>
                  <a:srgbClr val="FF0000"/>
                </a:solidFill>
                <a:latin typeface="Cambria" panose="02040503050406030204" pitchFamily="18" charset="0"/>
                <a:ea typeface="Cambria" panose="02040503050406030204" pitchFamily="18" charset="0"/>
              </a:rPr>
              <a:t>≥ 11</a:t>
            </a:r>
            <a:endParaRPr lang="en-US" sz="1800" dirty="0">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Assuming r=4:	2</a:t>
            </a:r>
            <a:r>
              <a:rPr lang="en-US" sz="1800" baseline="30000" dirty="0">
                <a:solidFill>
                  <a:srgbClr val="212121"/>
                </a:solidFill>
                <a:latin typeface="Cambria" panose="02040503050406030204" pitchFamily="18" charset="0"/>
                <a:ea typeface="Cambria" panose="02040503050406030204" pitchFamily="18" charset="0"/>
              </a:rPr>
              <a:t>4 </a:t>
            </a:r>
            <a:r>
              <a:rPr lang="en-US" sz="1800" dirty="0">
                <a:solidFill>
                  <a:srgbClr val="212121"/>
                </a:solidFill>
                <a:latin typeface="Cambria" panose="02040503050406030204" pitchFamily="18" charset="0"/>
                <a:ea typeface="Cambria" panose="02040503050406030204" pitchFamily="18" charset="0"/>
              </a:rPr>
              <a:t>≥ 7+4+1</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a:t>
            </a:r>
            <a:r>
              <a:rPr lang="en-US" sz="1800" dirty="0">
                <a:solidFill>
                  <a:srgbClr val="00B050"/>
                </a:solidFill>
                <a:latin typeface="Cambria" panose="02040503050406030204" pitchFamily="18" charset="0"/>
                <a:ea typeface="Cambria" panose="02040503050406030204" pitchFamily="18" charset="0"/>
              </a:rPr>
              <a:t>16 ≥ 12</a:t>
            </a:r>
          </a:p>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					Therefore, </a:t>
            </a:r>
            <a:r>
              <a:rPr lang="en-US" sz="1800" b="1" dirty="0">
                <a:solidFill>
                  <a:srgbClr val="673BBA"/>
                </a:solidFill>
                <a:latin typeface="Cambria" panose="02040503050406030204" pitchFamily="18" charset="0"/>
                <a:ea typeface="Cambria" panose="02040503050406030204" pitchFamily="18" charset="0"/>
              </a:rPr>
              <a:t>r=4</a:t>
            </a:r>
          </a:p>
          <a:p>
            <a:pPr marL="0" indent="0" defTabSz="685800">
              <a:spcBef>
                <a:spcPts val="750"/>
              </a:spcBef>
              <a:buNone/>
              <a:defRPr/>
            </a:pPr>
            <a:endParaRPr lang="en-US" sz="1800" b="1" dirty="0">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dirty="0">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dirty="0">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dirty="0">
              <a:solidFill>
                <a:srgbClr val="212121"/>
              </a:solidFill>
              <a:latin typeface="Cambria" panose="02040503050406030204" pitchFamily="18" charset="0"/>
              <a:ea typeface="Cambria" panose="02040503050406030204" pitchFamily="18" charset="0"/>
            </a:endParaRPr>
          </a:p>
          <a:p>
            <a:pPr marL="198835" indent="-198835" defTabSz="685800">
              <a:spcBef>
                <a:spcPts val="750"/>
              </a:spcBef>
              <a:defRPr/>
            </a:pPr>
            <a:r>
              <a:rPr lang="en-US" sz="1800" dirty="0">
                <a:solidFill>
                  <a:srgbClr val="212121"/>
                </a:solidFill>
                <a:latin typeface="Cambria" panose="02040503050406030204" pitchFamily="18" charset="0"/>
                <a:ea typeface="Cambria" panose="02040503050406030204" pitchFamily="18" charset="0"/>
              </a:rPr>
              <a:t>Step-3:</a:t>
            </a:r>
            <a:endParaRPr lang="en-IN" sz="1800" dirty="0">
              <a:solidFill>
                <a:srgbClr val="212121"/>
              </a:solidFill>
              <a:latin typeface="Cambria" panose="02040503050406030204" pitchFamily="18" charset="0"/>
              <a:ea typeface="Cambria" panose="02040503050406030204" pitchFamily="18" charset="0"/>
            </a:endParaRPr>
          </a:p>
        </p:txBody>
      </p:sp>
      <p:sp>
        <p:nvSpPr>
          <p:cNvPr id="6" name="Rectangle 5">
            <a:extLst>
              <a:ext uri="{FF2B5EF4-FFF2-40B4-BE49-F238E27FC236}">
                <a16:creationId xmlns:a16="http://schemas.microsoft.com/office/drawing/2014/main" id="{C3F294C0-0940-B903-C4E9-159B7C3B0BD4}"/>
              </a:ext>
            </a:extLst>
          </p:cNvPr>
          <p:cNvSpPr/>
          <p:nvPr/>
        </p:nvSpPr>
        <p:spPr>
          <a:xfrm>
            <a:off x="4816342" y="3111731"/>
            <a:ext cx="327334" cy="369332"/>
          </a:xfrm>
          <a:prstGeom prst="rect">
            <a:avLst/>
          </a:prstGeom>
        </p:spPr>
        <p:txBody>
          <a:bodyPr wrap="none">
            <a:spAutoFit/>
          </a:bodyPr>
          <a:lstStyle/>
          <a:p>
            <a:pPr>
              <a:buClrTx/>
              <a:buFontTx/>
              <a:buNone/>
            </a:pPr>
            <a:r>
              <a:rPr lang="en-US" sz="1800" b="1" kern="1200" dirty="0">
                <a:solidFill>
                  <a:srgbClr val="FF0000"/>
                </a:solidFill>
                <a:latin typeface="Cambria" panose="02040503050406030204" pitchFamily="18" charset="0"/>
                <a:ea typeface="Cambria" panose="02040503050406030204" pitchFamily="18" charset="0"/>
                <a:cs typeface="+mn-cs"/>
              </a:rPr>
              <a:t>X</a:t>
            </a:r>
          </a:p>
        </p:txBody>
      </p:sp>
      <p:pic>
        <p:nvPicPr>
          <p:cNvPr id="7" name="Picture 6">
            <a:extLst>
              <a:ext uri="{FF2B5EF4-FFF2-40B4-BE49-F238E27FC236}">
                <a16:creationId xmlns:a16="http://schemas.microsoft.com/office/drawing/2014/main" id="{EFDABB4F-033C-676E-B358-EDECB6E24EEA}"/>
              </a:ext>
            </a:extLst>
          </p:cNvPr>
          <p:cNvPicPr>
            <a:picLocks noChangeAspect="1"/>
          </p:cNvPicPr>
          <p:nvPr/>
        </p:nvPicPr>
        <p:blipFill>
          <a:blip r:embed="rId5"/>
          <a:stretch>
            <a:fillRect/>
          </a:stretch>
        </p:blipFill>
        <p:spPr>
          <a:xfrm>
            <a:off x="4765029" y="3799516"/>
            <a:ext cx="287410" cy="256012"/>
          </a:xfrm>
          <a:prstGeom prst="rect">
            <a:avLst/>
          </a:prstGeom>
        </p:spPr>
      </p:pic>
      <p:pic>
        <p:nvPicPr>
          <p:cNvPr id="2" name="Picture 1">
            <a:extLst>
              <a:ext uri="{FF2B5EF4-FFF2-40B4-BE49-F238E27FC236}">
                <a16:creationId xmlns:a16="http://schemas.microsoft.com/office/drawing/2014/main" id="{544A791D-9143-B059-5820-D255AB797381}"/>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22554300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a:t>
            </a:r>
          </a:p>
        </p:txBody>
      </p:sp>
      <p:sp>
        <p:nvSpPr>
          <p:cNvPr id="15" name="Content Placeholder 2">
            <a:extLst>
              <a:ext uri="{FF2B5EF4-FFF2-40B4-BE49-F238E27FC236}">
                <a16:creationId xmlns:a16="http://schemas.microsoft.com/office/drawing/2014/main" id="{8684C928-6EC0-9DEE-7B42-67B9C42F630C}"/>
              </a:ext>
            </a:extLst>
          </p:cNvPr>
          <p:cNvSpPr txBox="1">
            <a:spLocks/>
          </p:cNvSpPr>
          <p:nvPr/>
        </p:nvSpPr>
        <p:spPr>
          <a:xfrm>
            <a:off x="98385" y="716163"/>
            <a:ext cx="8947231" cy="4192924"/>
          </a:xfrm>
          <a:prstGeom prst="rect">
            <a:avLst/>
          </a:prstGeom>
          <a:ln>
            <a:noFill/>
          </a:ln>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a:solidFill>
                  <a:srgbClr val="212121"/>
                </a:solidFill>
                <a:latin typeface="Cambria" panose="02040503050406030204" pitchFamily="18" charset="0"/>
                <a:ea typeface="Cambria" panose="02040503050406030204" pitchFamily="18" charset="0"/>
              </a:rPr>
              <a:t>Data:</a:t>
            </a:r>
            <a:r>
              <a:rPr lang="en-US" sz="1800">
                <a:solidFill>
                  <a:srgbClr val="212121"/>
                </a:solidFill>
                <a:latin typeface="Cambria" panose="02040503050406030204" pitchFamily="18" charset="0"/>
                <a:ea typeface="Cambria" panose="02040503050406030204" pitchFamily="18" charset="0"/>
              </a:rPr>
              <a:t> m=1011001(7-bit)</a:t>
            </a:r>
          </a:p>
          <a:p>
            <a:pPr marL="198835" indent="-198835" defTabSz="685800">
              <a:spcBef>
                <a:spcPts val="750"/>
              </a:spcBef>
              <a:defRPr/>
            </a:pPr>
            <a:r>
              <a:rPr lang="en-US" sz="1800" b="1">
                <a:solidFill>
                  <a:srgbClr val="212121"/>
                </a:solidFill>
                <a:latin typeface="Cambria" panose="02040503050406030204" pitchFamily="18" charset="0"/>
                <a:ea typeface="Cambria" panose="02040503050406030204" pitchFamily="18" charset="0"/>
              </a:rPr>
              <a:t>Step-2:</a:t>
            </a:r>
            <a:r>
              <a:rPr lang="en-US" sz="1800">
                <a:solidFill>
                  <a:srgbClr val="212121"/>
                </a:solidFill>
                <a:latin typeface="Cambria" panose="02040503050406030204" pitchFamily="18" charset="0"/>
                <a:ea typeface="Cambria" panose="02040503050406030204" pitchFamily="18" charset="0"/>
              </a:rPr>
              <a:t> </a:t>
            </a:r>
            <a:r>
              <a:rPr lang="en-IN" sz="1800" b="1">
                <a:solidFill>
                  <a:srgbClr val="212121"/>
                </a:solidFill>
                <a:latin typeface="Cambria" panose="02040503050406030204" pitchFamily="18" charset="0"/>
                <a:ea typeface="Cambria" panose="02040503050406030204" pitchFamily="18" charset="0"/>
              </a:rPr>
              <a:t>Positioning the redundant bits</a:t>
            </a:r>
          </a:p>
          <a:p>
            <a:pPr marL="607219" lvl="1" indent="-264319" defTabSz="685800">
              <a:spcBef>
                <a:spcPts val="375"/>
              </a:spcBef>
              <a:defRPr/>
            </a:pPr>
            <a:r>
              <a:rPr lang="en-IN" sz="1500">
                <a:solidFill>
                  <a:srgbClr val="212121"/>
                </a:solidFill>
                <a:latin typeface="Cambria" panose="02040503050406030204" pitchFamily="18" charset="0"/>
                <a:ea typeface="Cambria" panose="02040503050406030204" pitchFamily="18" charset="0"/>
              </a:rPr>
              <a:t>The </a:t>
            </a:r>
            <a:r>
              <a:rPr lang="en-IN" sz="1500" i="1">
                <a:solidFill>
                  <a:srgbClr val="212121"/>
                </a:solidFill>
                <a:latin typeface="Cambria" panose="02040503050406030204" pitchFamily="18" charset="0"/>
                <a:ea typeface="Cambria" panose="02040503050406030204" pitchFamily="18" charset="0"/>
              </a:rPr>
              <a:t>r</a:t>
            </a:r>
            <a:r>
              <a:rPr lang="en-IN" sz="1500">
                <a:solidFill>
                  <a:srgbClr val="212121"/>
                </a:solidFill>
                <a:latin typeface="Cambria" panose="02040503050406030204" pitchFamily="18" charset="0"/>
                <a:ea typeface="Cambria" panose="02040503050406030204" pitchFamily="18" charset="0"/>
              </a:rPr>
              <a:t> redundant bits placed at bit positions of powers of 2, i.e. 1, 2, 4, 8, 16 etc. </a:t>
            </a:r>
          </a:p>
          <a:p>
            <a:pPr marL="607219" lvl="1" indent="-264319" defTabSz="685800">
              <a:spcBef>
                <a:spcPts val="375"/>
              </a:spcBef>
              <a:defRPr/>
            </a:pPr>
            <a:r>
              <a:rPr lang="en-IN" sz="1500">
                <a:solidFill>
                  <a:srgbClr val="212121"/>
                </a:solidFill>
                <a:latin typeface="Cambria" panose="02040503050406030204" pitchFamily="18" charset="0"/>
                <a:ea typeface="Cambria" panose="02040503050406030204" pitchFamily="18" charset="0"/>
              </a:rPr>
              <a:t>They are referred in the rest of this text as </a:t>
            </a:r>
            <a:r>
              <a:rPr lang="en-IN" sz="1500" i="1">
                <a:solidFill>
                  <a:srgbClr val="212121"/>
                </a:solidFill>
                <a:latin typeface="Cambria" panose="02040503050406030204" pitchFamily="18" charset="0"/>
                <a:ea typeface="Cambria" panose="02040503050406030204" pitchFamily="18" charset="0"/>
              </a:rPr>
              <a:t>r</a:t>
            </a:r>
            <a:r>
              <a:rPr lang="en-IN" sz="1500" i="1" baseline="-25000">
                <a:solidFill>
                  <a:srgbClr val="212121"/>
                </a:solidFill>
                <a:latin typeface="Cambria" panose="02040503050406030204" pitchFamily="18" charset="0"/>
                <a:ea typeface="Cambria" panose="02040503050406030204" pitchFamily="18" charset="0"/>
              </a:rPr>
              <a:t>1</a:t>
            </a:r>
            <a:r>
              <a:rPr lang="en-IN" sz="1500">
                <a:solidFill>
                  <a:srgbClr val="212121"/>
                </a:solidFill>
                <a:latin typeface="Cambria" panose="02040503050406030204" pitchFamily="18" charset="0"/>
                <a:ea typeface="Cambria" panose="02040503050406030204" pitchFamily="18" charset="0"/>
              </a:rPr>
              <a:t> (at position 1), </a:t>
            </a:r>
            <a:r>
              <a:rPr lang="en-IN" sz="1500" i="1">
                <a:solidFill>
                  <a:srgbClr val="212121"/>
                </a:solidFill>
                <a:latin typeface="Cambria" panose="02040503050406030204" pitchFamily="18" charset="0"/>
                <a:ea typeface="Cambria" panose="02040503050406030204" pitchFamily="18" charset="0"/>
              </a:rPr>
              <a:t>r</a:t>
            </a:r>
            <a:r>
              <a:rPr lang="en-IN" sz="1500" i="1" baseline="-25000">
                <a:solidFill>
                  <a:srgbClr val="212121"/>
                </a:solidFill>
                <a:latin typeface="Cambria" panose="02040503050406030204" pitchFamily="18" charset="0"/>
                <a:ea typeface="Cambria" panose="02040503050406030204" pitchFamily="18" charset="0"/>
              </a:rPr>
              <a:t>2</a:t>
            </a:r>
            <a:r>
              <a:rPr lang="en-IN" sz="1500">
                <a:solidFill>
                  <a:srgbClr val="212121"/>
                </a:solidFill>
                <a:latin typeface="Cambria" panose="02040503050406030204" pitchFamily="18" charset="0"/>
                <a:ea typeface="Cambria" panose="02040503050406030204" pitchFamily="18" charset="0"/>
              </a:rPr>
              <a:t> (at position 2), </a:t>
            </a:r>
            <a:r>
              <a:rPr lang="en-IN" sz="1500" i="1">
                <a:solidFill>
                  <a:srgbClr val="212121"/>
                </a:solidFill>
                <a:latin typeface="Cambria" panose="02040503050406030204" pitchFamily="18" charset="0"/>
                <a:ea typeface="Cambria" panose="02040503050406030204" pitchFamily="18" charset="0"/>
              </a:rPr>
              <a:t>r</a:t>
            </a:r>
            <a:r>
              <a:rPr lang="en-IN" sz="1500" i="1" baseline="-25000">
                <a:solidFill>
                  <a:srgbClr val="212121"/>
                </a:solidFill>
                <a:latin typeface="Cambria" panose="02040503050406030204" pitchFamily="18" charset="0"/>
                <a:ea typeface="Cambria" panose="02040503050406030204" pitchFamily="18" charset="0"/>
              </a:rPr>
              <a:t>3</a:t>
            </a:r>
            <a:r>
              <a:rPr lang="en-IN" sz="1500">
                <a:solidFill>
                  <a:srgbClr val="212121"/>
                </a:solidFill>
                <a:latin typeface="Cambria" panose="02040503050406030204" pitchFamily="18" charset="0"/>
                <a:ea typeface="Cambria" panose="02040503050406030204" pitchFamily="18" charset="0"/>
              </a:rPr>
              <a:t> (at position 4), </a:t>
            </a:r>
            <a:r>
              <a:rPr lang="en-IN" sz="1500" i="1">
                <a:solidFill>
                  <a:srgbClr val="212121"/>
                </a:solidFill>
                <a:latin typeface="Cambria" panose="02040503050406030204" pitchFamily="18" charset="0"/>
                <a:ea typeface="Cambria" panose="02040503050406030204" pitchFamily="18" charset="0"/>
              </a:rPr>
              <a:t>r</a:t>
            </a:r>
            <a:r>
              <a:rPr lang="en-IN" sz="1500" i="1" baseline="-25000">
                <a:solidFill>
                  <a:srgbClr val="212121"/>
                </a:solidFill>
                <a:latin typeface="Cambria" panose="02040503050406030204" pitchFamily="18" charset="0"/>
                <a:ea typeface="Cambria" panose="02040503050406030204" pitchFamily="18" charset="0"/>
              </a:rPr>
              <a:t>4</a:t>
            </a:r>
            <a:r>
              <a:rPr lang="en-IN" sz="1500">
                <a:solidFill>
                  <a:srgbClr val="212121"/>
                </a:solidFill>
                <a:latin typeface="Cambria" panose="02040503050406030204" pitchFamily="18" charset="0"/>
                <a:ea typeface="Cambria" panose="02040503050406030204" pitchFamily="18" charset="0"/>
              </a:rPr>
              <a:t> (at position 8) and so on.</a:t>
            </a:r>
            <a:endParaRPr lang="en-IN" sz="1500" b="1">
              <a:solidFill>
                <a:srgbClr val="212121"/>
              </a:solidFill>
              <a:latin typeface="Cambria" panose="02040503050406030204" pitchFamily="18" charset="0"/>
              <a:ea typeface="Cambria" panose="02040503050406030204" pitchFamily="18" charset="0"/>
            </a:endParaRPr>
          </a:p>
          <a:p>
            <a:pPr marL="342900" lvl="1" indent="0" defTabSz="685800">
              <a:spcBef>
                <a:spcPts val="375"/>
              </a:spcBef>
              <a:buNone/>
              <a:defRPr/>
            </a:pPr>
            <a:r>
              <a:rPr lang="en-US" sz="1500">
                <a:solidFill>
                  <a:srgbClr val="212121"/>
                </a:solidFill>
                <a:latin typeface="Cambria" panose="02040503050406030204" pitchFamily="18" charset="0"/>
                <a:ea typeface="Cambria" panose="02040503050406030204" pitchFamily="18" charset="0"/>
              </a:rPr>
              <a:t>Data-bit+ redundant-bit= 7-bit+4-bit=11-bit</a:t>
            </a:r>
          </a:p>
          <a:p>
            <a:pPr marL="342900" lvl="1" indent="0" defTabSz="685800">
              <a:spcBef>
                <a:spcPts val="375"/>
              </a:spcBef>
              <a:buNone/>
              <a:defRPr/>
            </a:pPr>
            <a:r>
              <a:rPr lang="en-US" sz="1500">
                <a:solidFill>
                  <a:srgbClr val="212121"/>
                </a:solidFill>
                <a:latin typeface="Cambria" panose="02040503050406030204" pitchFamily="18" charset="0"/>
                <a:ea typeface="Cambria" panose="02040503050406030204" pitchFamily="18" charset="0"/>
              </a:rPr>
              <a:t>Redundant bits= r1, r2, r4, r8</a:t>
            </a:r>
            <a:endParaRPr lang="en-IN" sz="1500">
              <a:solidFill>
                <a:srgbClr val="212121"/>
              </a:solidFill>
              <a:latin typeface="Cambria" panose="02040503050406030204" pitchFamily="18" charset="0"/>
              <a:ea typeface="Cambria" panose="02040503050406030204" pitchFamily="18" charset="0"/>
            </a:endParaRPr>
          </a:p>
          <a:p>
            <a:pPr marL="198835" indent="-198835" defTabSz="685800">
              <a:spcBef>
                <a:spcPts val="750"/>
              </a:spcBef>
              <a:defRPr/>
            </a:pPr>
            <a:endParaRPr lang="en-US" sz="1800">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r>
              <a:rPr lang="en-US" sz="1800">
                <a:solidFill>
                  <a:srgbClr val="212121"/>
                </a:solidFill>
                <a:latin typeface="Cambria" panose="02040503050406030204" pitchFamily="18" charset="0"/>
                <a:ea typeface="Cambria" panose="02040503050406030204" pitchFamily="18" charset="0"/>
              </a:rPr>
              <a:t>	</a:t>
            </a:r>
            <a:endParaRPr lang="en-US" sz="1800" b="1">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US" sz="1800" b="1">
              <a:solidFill>
                <a:srgbClr val="212121"/>
              </a:solidFill>
              <a:latin typeface="Cambria" panose="02040503050406030204" pitchFamily="18" charset="0"/>
              <a:ea typeface="Cambria" panose="02040503050406030204" pitchFamily="18" charset="0"/>
            </a:endParaRPr>
          </a:p>
          <a:p>
            <a:pPr marL="0" indent="0" defTabSz="685800">
              <a:spcBef>
                <a:spcPts val="750"/>
              </a:spcBef>
              <a:buNone/>
              <a:defRPr/>
            </a:pPr>
            <a:endParaRPr lang="en-IN" sz="1800" dirty="0">
              <a:solidFill>
                <a:srgbClr val="212121"/>
              </a:solidFill>
              <a:latin typeface="Cambria" panose="02040503050406030204" pitchFamily="18" charset="0"/>
              <a:ea typeface="Cambria" panose="02040503050406030204" pitchFamily="18" charset="0"/>
            </a:endParaRPr>
          </a:p>
        </p:txBody>
      </p:sp>
      <p:graphicFrame>
        <p:nvGraphicFramePr>
          <p:cNvPr id="16" name="Table 15">
            <a:extLst>
              <a:ext uri="{FF2B5EF4-FFF2-40B4-BE49-F238E27FC236}">
                <a16:creationId xmlns:a16="http://schemas.microsoft.com/office/drawing/2014/main" id="{B5D259C6-8F31-19FD-58E5-E81BB86EEB90}"/>
              </a:ext>
            </a:extLst>
          </p:cNvPr>
          <p:cNvGraphicFramePr>
            <a:graphicFrameLocks noGrp="1"/>
          </p:cNvGraphicFramePr>
          <p:nvPr/>
        </p:nvGraphicFramePr>
        <p:xfrm>
          <a:off x="1769116" y="2809544"/>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17" name="Rectangle 16">
            <a:extLst>
              <a:ext uri="{FF2B5EF4-FFF2-40B4-BE49-F238E27FC236}">
                <a16:creationId xmlns:a16="http://schemas.microsoft.com/office/drawing/2014/main" id="{178622D0-87CC-1996-561B-7F68921911DD}"/>
              </a:ext>
            </a:extLst>
          </p:cNvPr>
          <p:cNvSpPr/>
          <p:nvPr/>
        </p:nvSpPr>
        <p:spPr>
          <a:xfrm>
            <a:off x="7440719" y="3103822"/>
            <a:ext cx="386644" cy="323165"/>
          </a:xfrm>
          <a:prstGeom prst="rect">
            <a:avLst/>
          </a:prstGeom>
        </p:spPr>
        <p:txBody>
          <a:bodyPr wrap="none">
            <a:spAutoFit/>
          </a:bodyPr>
          <a:lstStyle/>
          <a:p>
            <a:pPr>
              <a:buClrTx/>
              <a:buFontTx/>
              <a:buNone/>
            </a:pPr>
            <a:r>
              <a:rPr lang="en-US" sz="1500" b="1" kern="1200" dirty="0">
                <a:solidFill>
                  <a:srgbClr val="673BBA"/>
                </a:solidFill>
                <a:latin typeface="Cambria" panose="02040503050406030204" pitchFamily="18" charset="0"/>
                <a:ea typeface="Cambria" panose="02040503050406030204" pitchFamily="18" charset="0"/>
                <a:cs typeface="+mn-cs"/>
              </a:rPr>
              <a:t>r1</a:t>
            </a:r>
            <a:endParaRPr lang="en-IN" sz="1500" b="1" kern="1200" dirty="0">
              <a:solidFill>
                <a:srgbClr val="673BBA"/>
              </a:solidFill>
              <a:latin typeface="Cambria" panose="02040503050406030204" pitchFamily="18" charset="0"/>
              <a:ea typeface="Cambria" panose="02040503050406030204" pitchFamily="18" charset="0"/>
              <a:cs typeface="+mn-cs"/>
            </a:endParaRPr>
          </a:p>
        </p:txBody>
      </p:sp>
      <p:sp>
        <p:nvSpPr>
          <p:cNvPr id="18" name="Rectangle 17">
            <a:extLst>
              <a:ext uri="{FF2B5EF4-FFF2-40B4-BE49-F238E27FC236}">
                <a16:creationId xmlns:a16="http://schemas.microsoft.com/office/drawing/2014/main" id="{3F2E9C4B-8DC2-9744-8A33-2F30DBE43B17}"/>
              </a:ext>
            </a:extLst>
          </p:cNvPr>
          <p:cNvSpPr/>
          <p:nvPr/>
        </p:nvSpPr>
        <p:spPr>
          <a:xfrm>
            <a:off x="6843974" y="3103822"/>
            <a:ext cx="386644" cy="323165"/>
          </a:xfrm>
          <a:prstGeom prst="rect">
            <a:avLst/>
          </a:prstGeom>
        </p:spPr>
        <p:txBody>
          <a:bodyPr wrap="none">
            <a:spAutoFit/>
          </a:bodyPr>
          <a:lstStyle/>
          <a:p>
            <a:pPr>
              <a:buClrTx/>
              <a:buFontTx/>
              <a:buNone/>
            </a:pPr>
            <a:r>
              <a:rPr lang="en-US" sz="1500" b="1" kern="1200" dirty="0">
                <a:solidFill>
                  <a:srgbClr val="673BBA"/>
                </a:solidFill>
                <a:latin typeface="Cambria" panose="02040503050406030204" pitchFamily="18" charset="0"/>
                <a:ea typeface="Cambria" panose="02040503050406030204" pitchFamily="18" charset="0"/>
                <a:cs typeface="+mn-cs"/>
              </a:rPr>
              <a:t>r2</a:t>
            </a:r>
            <a:endParaRPr lang="en-IN" sz="1500" b="1" kern="1200" dirty="0">
              <a:solidFill>
                <a:srgbClr val="673BBA"/>
              </a:solidFill>
              <a:latin typeface="Cambria" panose="02040503050406030204" pitchFamily="18" charset="0"/>
              <a:ea typeface="Cambria" panose="02040503050406030204" pitchFamily="18" charset="0"/>
              <a:cs typeface="+mn-cs"/>
            </a:endParaRPr>
          </a:p>
        </p:txBody>
      </p:sp>
      <p:sp>
        <p:nvSpPr>
          <p:cNvPr id="19" name="Rectangle 18">
            <a:extLst>
              <a:ext uri="{FF2B5EF4-FFF2-40B4-BE49-F238E27FC236}">
                <a16:creationId xmlns:a16="http://schemas.microsoft.com/office/drawing/2014/main" id="{4402422F-4DE0-0098-733E-7BF41C895B7E}"/>
              </a:ext>
            </a:extLst>
          </p:cNvPr>
          <p:cNvSpPr/>
          <p:nvPr/>
        </p:nvSpPr>
        <p:spPr>
          <a:xfrm>
            <a:off x="5714200" y="3103822"/>
            <a:ext cx="386644" cy="323165"/>
          </a:xfrm>
          <a:prstGeom prst="rect">
            <a:avLst/>
          </a:prstGeom>
        </p:spPr>
        <p:txBody>
          <a:bodyPr wrap="none">
            <a:spAutoFit/>
          </a:bodyPr>
          <a:lstStyle/>
          <a:p>
            <a:pPr>
              <a:buClrTx/>
              <a:buFontTx/>
              <a:buNone/>
            </a:pPr>
            <a:r>
              <a:rPr lang="en-US" sz="1500" b="1" kern="1200" dirty="0">
                <a:solidFill>
                  <a:srgbClr val="673BBA"/>
                </a:solidFill>
                <a:latin typeface="Cambria" panose="02040503050406030204" pitchFamily="18" charset="0"/>
                <a:ea typeface="Cambria" panose="02040503050406030204" pitchFamily="18" charset="0"/>
                <a:cs typeface="+mn-cs"/>
              </a:rPr>
              <a:t>r4</a:t>
            </a:r>
            <a:endParaRPr lang="en-IN" sz="1500" b="1" kern="1200" dirty="0">
              <a:solidFill>
                <a:srgbClr val="673BBA"/>
              </a:solidFill>
              <a:latin typeface="Cambria" panose="02040503050406030204" pitchFamily="18" charset="0"/>
              <a:ea typeface="Cambria" panose="02040503050406030204" pitchFamily="18" charset="0"/>
              <a:cs typeface="+mn-cs"/>
            </a:endParaRPr>
          </a:p>
        </p:txBody>
      </p:sp>
      <p:sp>
        <p:nvSpPr>
          <p:cNvPr id="20" name="Rectangle 19">
            <a:extLst>
              <a:ext uri="{FF2B5EF4-FFF2-40B4-BE49-F238E27FC236}">
                <a16:creationId xmlns:a16="http://schemas.microsoft.com/office/drawing/2014/main" id="{87883570-AA73-9888-197B-0932D6EC2CB9}"/>
              </a:ext>
            </a:extLst>
          </p:cNvPr>
          <p:cNvSpPr/>
          <p:nvPr/>
        </p:nvSpPr>
        <p:spPr>
          <a:xfrm>
            <a:off x="3518369" y="3103822"/>
            <a:ext cx="386644" cy="323165"/>
          </a:xfrm>
          <a:prstGeom prst="rect">
            <a:avLst/>
          </a:prstGeom>
        </p:spPr>
        <p:txBody>
          <a:bodyPr wrap="none">
            <a:spAutoFit/>
          </a:bodyPr>
          <a:lstStyle/>
          <a:p>
            <a:pPr>
              <a:buClrTx/>
              <a:buFontTx/>
              <a:buNone/>
            </a:pPr>
            <a:r>
              <a:rPr lang="en-US" sz="1500" b="1" kern="1200" dirty="0">
                <a:solidFill>
                  <a:srgbClr val="673BBA"/>
                </a:solidFill>
                <a:latin typeface="Cambria" panose="02040503050406030204" pitchFamily="18" charset="0"/>
                <a:ea typeface="Cambria" panose="02040503050406030204" pitchFamily="18" charset="0"/>
                <a:cs typeface="+mn-cs"/>
              </a:rPr>
              <a:t>r8</a:t>
            </a:r>
            <a:endParaRPr lang="en-IN" sz="1500" b="1" kern="1200" dirty="0">
              <a:solidFill>
                <a:srgbClr val="673BBA"/>
              </a:solidFill>
              <a:latin typeface="Cambria" panose="02040503050406030204" pitchFamily="18" charset="0"/>
              <a:ea typeface="Cambria" panose="02040503050406030204" pitchFamily="18" charset="0"/>
              <a:cs typeface="+mn-cs"/>
            </a:endParaRPr>
          </a:p>
        </p:txBody>
      </p:sp>
      <p:sp>
        <p:nvSpPr>
          <p:cNvPr id="21" name="Rectangle 20">
            <a:extLst>
              <a:ext uri="{FF2B5EF4-FFF2-40B4-BE49-F238E27FC236}">
                <a16:creationId xmlns:a16="http://schemas.microsoft.com/office/drawing/2014/main" id="{4E4E5DF1-747B-DFEF-7404-9BA5400E4963}"/>
              </a:ext>
            </a:extLst>
          </p:cNvPr>
          <p:cNvSpPr/>
          <p:nvPr/>
        </p:nvSpPr>
        <p:spPr>
          <a:xfrm>
            <a:off x="1919285"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1</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2" name="Rectangle 21">
            <a:extLst>
              <a:ext uri="{FF2B5EF4-FFF2-40B4-BE49-F238E27FC236}">
                <a16:creationId xmlns:a16="http://schemas.microsoft.com/office/drawing/2014/main" id="{0403447D-28CD-2DCC-C576-087D91F812FE}"/>
              </a:ext>
            </a:extLst>
          </p:cNvPr>
          <p:cNvSpPr/>
          <p:nvPr/>
        </p:nvSpPr>
        <p:spPr>
          <a:xfrm>
            <a:off x="2494169"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0</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3" name="Rectangle 22">
            <a:extLst>
              <a:ext uri="{FF2B5EF4-FFF2-40B4-BE49-F238E27FC236}">
                <a16:creationId xmlns:a16="http://schemas.microsoft.com/office/drawing/2014/main" id="{1B4A52D5-F8EC-91BA-9314-23585BA7C897}"/>
              </a:ext>
            </a:extLst>
          </p:cNvPr>
          <p:cNvSpPr/>
          <p:nvPr/>
        </p:nvSpPr>
        <p:spPr>
          <a:xfrm>
            <a:off x="3028204"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1</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4" name="Rectangle 23">
            <a:extLst>
              <a:ext uri="{FF2B5EF4-FFF2-40B4-BE49-F238E27FC236}">
                <a16:creationId xmlns:a16="http://schemas.microsoft.com/office/drawing/2014/main" id="{E423D74D-CB4A-9881-AEEF-024E910CB8D4}"/>
              </a:ext>
            </a:extLst>
          </p:cNvPr>
          <p:cNvSpPr/>
          <p:nvPr/>
        </p:nvSpPr>
        <p:spPr>
          <a:xfrm>
            <a:off x="4144565"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1</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5" name="Rectangle 24">
            <a:extLst>
              <a:ext uri="{FF2B5EF4-FFF2-40B4-BE49-F238E27FC236}">
                <a16:creationId xmlns:a16="http://schemas.microsoft.com/office/drawing/2014/main" id="{93E7EA79-7EFD-622E-FC8C-CFA4CB23236A}"/>
              </a:ext>
            </a:extLst>
          </p:cNvPr>
          <p:cNvSpPr/>
          <p:nvPr/>
        </p:nvSpPr>
        <p:spPr>
          <a:xfrm>
            <a:off x="4691006"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0</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6" name="Rectangle 25">
            <a:extLst>
              <a:ext uri="{FF2B5EF4-FFF2-40B4-BE49-F238E27FC236}">
                <a16:creationId xmlns:a16="http://schemas.microsoft.com/office/drawing/2014/main" id="{B40A05BE-0568-5A2F-8D72-059161B66D30}"/>
              </a:ext>
            </a:extLst>
          </p:cNvPr>
          <p:cNvSpPr/>
          <p:nvPr/>
        </p:nvSpPr>
        <p:spPr>
          <a:xfrm>
            <a:off x="5266897"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0</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sp>
        <p:nvSpPr>
          <p:cNvPr id="27" name="Rectangle 26">
            <a:extLst>
              <a:ext uri="{FF2B5EF4-FFF2-40B4-BE49-F238E27FC236}">
                <a16:creationId xmlns:a16="http://schemas.microsoft.com/office/drawing/2014/main" id="{222C192D-1BA3-78AA-5A4F-8BAD05540AD1}"/>
              </a:ext>
            </a:extLst>
          </p:cNvPr>
          <p:cNvSpPr/>
          <p:nvPr/>
        </p:nvSpPr>
        <p:spPr>
          <a:xfrm>
            <a:off x="6310946" y="3103822"/>
            <a:ext cx="298480" cy="323165"/>
          </a:xfrm>
          <a:prstGeom prst="rect">
            <a:avLst/>
          </a:prstGeom>
        </p:spPr>
        <p:txBody>
          <a:bodyPr wrap="none">
            <a:spAutoFit/>
          </a:bodyPr>
          <a:lstStyle/>
          <a:p>
            <a:pPr>
              <a:buClrTx/>
              <a:buFontTx/>
              <a:buNone/>
            </a:pPr>
            <a:r>
              <a:rPr lang="en-US" sz="1500" b="1" kern="1200" dirty="0">
                <a:solidFill>
                  <a:srgbClr val="00B050"/>
                </a:solidFill>
                <a:latin typeface="Cambria" panose="02040503050406030204" pitchFamily="18" charset="0"/>
                <a:ea typeface="Cambria" panose="02040503050406030204" pitchFamily="18" charset="0"/>
                <a:cs typeface="+mn-cs"/>
              </a:rPr>
              <a:t>1</a:t>
            </a:r>
            <a:endParaRPr lang="en-IN" sz="1500" b="1" kern="1200" dirty="0">
              <a:solidFill>
                <a:srgbClr val="00B050"/>
              </a:solidFill>
              <a:latin typeface="Cambria" panose="02040503050406030204" pitchFamily="18" charset="0"/>
              <a:ea typeface="Cambria" panose="02040503050406030204" pitchFamily="18" charset="0"/>
              <a:cs typeface="+mn-cs"/>
            </a:endParaRPr>
          </a:p>
        </p:txBody>
      </p:sp>
      <p:pic>
        <p:nvPicPr>
          <p:cNvPr id="2" name="Picture 1">
            <a:extLst>
              <a:ext uri="{FF2B5EF4-FFF2-40B4-BE49-F238E27FC236}">
                <a16:creationId xmlns:a16="http://schemas.microsoft.com/office/drawing/2014/main" id="{037010CE-209B-50A3-C469-004B639BFFB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16041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a:t>
            </a:r>
          </a:p>
        </p:txBody>
      </p:sp>
      <p:sp>
        <p:nvSpPr>
          <p:cNvPr id="22" name="Content Placeholder 2">
            <a:extLst>
              <a:ext uri="{FF2B5EF4-FFF2-40B4-BE49-F238E27FC236}">
                <a16:creationId xmlns:a16="http://schemas.microsoft.com/office/drawing/2014/main" id="{21BB3173-3A08-3ACE-B21C-5714F0447921}"/>
              </a:ext>
            </a:extLst>
          </p:cNvPr>
          <p:cNvSpPr txBox="1">
            <a:spLocks/>
          </p:cNvSpPr>
          <p:nvPr/>
        </p:nvSpPr>
        <p:spPr>
          <a:xfrm>
            <a:off x="98386" y="685683"/>
            <a:ext cx="647549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Step-3</a:t>
            </a:r>
            <a:r>
              <a:rPr lang="en-US" sz="1800" dirty="0">
                <a:solidFill>
                  <a:srgbClr val="212121"/>
                </a:solidFill>
                <a:latin typeface="Cambria" panose="02040503050406030204" pitchFamily="18" charset="0"/>
                <a:ea typeface="Cambria" panose="02040503050406030204" pitchFamily="18" charset="0"/>
              </a:rPr>
              <a:t>: </a:t>
            </a:r>
            <a:r>
              <a:rPr lang="en-IN" sz="1800" b="1" dirty="0">
                <a:solidFill>
                  <a:srgbClr val="212121"/>
                </a:solidFill>
                <a:latin typeface="Cambria" panose="02040503050406030204" pitchFamily="18" charset="0"/>
                <a:ea typeface="Cambria" panose="02040503050406030204" pitchFamily="18" charset="0"/>
              </a:rPr>
              <a:t>Calculating the values of each redundant bit</a:t>
            </a: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0" indent="0" defTabSz="685800">
              <a:spcBef>
                <a:spcPts val="750"/>
              </a:spcBef>
              <a:buNone/>
              <a:defRPr/>
            </a:pPr>
            <a:r>
              <a:rPr lang="en-US" sz="1800" b="1" dirty="0">
                <a:solidFill>
                  <a:srgbClr val="212121"/>
                </a:solidFill>
                <a:latin typeface="Roboto Condensed"/>
              </a:rPr>
              <a:t>   </a:t>
            </a:r>
            <a:endParaRPr lang="en-IN" sz="1800" b="1"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p:txBody>
      </p:sp>
      <p:pic>
        <p:nvPicPr>
          <p:cNvPr id="23" name="Picture 2" descr="https://media.geeksforgeeks.org/wp-content/uploads/20200424184419/hamming_code.png">
            <a:extLst>
              <a:ext uri="{FF2B5EF4-FFF2-40B4-BE49-F238E27FC236}">
                <a16:creationId xmlns:a16="http://schemas.microsoft.com/office/drawing/2014/main" id="{87D3030E-C66C-BA1A-0822-550A340E911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0075" t="5661" r="4387" b="21745"/>
          <a:stretch/>
        </p:blipFill>
        <p:spPr bwMode="auto">
          <a:xfrm>
            <a:off x="6573878" y="657109"/>
            <a:ext cx="2471738" cy="355758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4" name="Table 23">
            <a:extLst>
              <a:ext uri="{FF2B5EF4-FFF2-40B4-BE49-F238E27FC236}">
                <a16:creationId xmlns:a16="http://schemas.microsoft.com/office/drawing/2014/main" id="{9CF2AEB5-207F-7959-F52D-20005A99F705}"/>
              </a:ext>
            </a:extLst>
          </p:cNvPr>
          <p:cNvGraphicFramePr>
            <a:graphicFrameLocks noGrp="1"/>
          </p:cNvGraphicFramePr>
          <p:nvPr/>
        </p:nvGraphicFramePr>
        <p:xfrm>
          <a:off x="288133" y="1057841"/>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25" name="Rectangle 24">
            <a:extLst>
              <a:ext uri="{FF2B5EF4-FFF2-40B4-BE49-F238E27FC236}">
                <a16:creationId xmlns:a16="http://schemas.microsoft.com/office/drawing/2014/main" id="{5B02BF1F-F386-083A-4143-33348CB801CA}"/>
              </a:ext>
            </a:extLst>
          </p:cNvPr>
          <p:cNvSpPr/>
          <p:nvPr/>
        </p:nvSpPr>
        <p:spPr>
          <a:xfrm>
            <a:off x="5959735" y="13521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r1</a:t>
            </a:r>
            <a:endParaRPr lang="en-IN" sz="1500" b="1" kern="1200" dirty="0">
              <a:solidFill>
                <a:srgbClr val="673BBA"/>
              </a:solidFill>
              <a:latin typeface="Roboto Condensed"/>
              <a:ea typeface="+mn-ea"/>
              <a:cs typeface="+mn-cs"/>
            </a:endParaRPr>
          </a:p>
        </p:txBody>
      </p:sp>
      <p:sp>
        <p:nvSpPr>
          <p:cNvPr id="26" name="Rectangle 25">
            <a:extLst>
              <a:ext uri="{FF2B5EF4-FFF2-40B4-BE49-F238E27FC236}">
                <a16:creationId xmlns:a16="http://schemas.microsoft.com/office/drawing/2014/main" id="{F71E98B5-BC4F-DD5B-D8DF-4963927DD043}"/>
              </a:ext>
            </a:extLst>
          </p:cNvPr>
          <p:cNvSpPr/>
          <p:nvPr/>
        </p:nvSpPr>
        <p:spPr>
          <a:xfrm>
            <a:off x="5362990" y="13521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r2</a:t>
            </a:r>
            <a:endParaRPr lang="en-IN" sz="1500" b="1" kern="1200" dirty="0">
              <a:solidFill>
                <a:srgbClr val="673BBA"/>
              </a:solidFill>
              <a:latin typeface="Roboto Condensed"/>
              <a:ea typeface="+mn-ea"/>
              <a:cs typeface="+mn-cs"/>
            </a:endParaRPr>
          </a:p>
        </p:txBody>
      </p:sp>
      <p:sp>
        <p:nvSpPr>
          <p:cNvPr id="27" name="Rectangle 26">
            <a:extLst>
              <a:ext uri="{FF2B5EF4-FFF2-40B4-BE49-F238E27FC236}">
                <a16:creationId xmlns:a16="http://schemas.microsoft.com/office/drawing/2014/main" id="{3C8CE019-6114-D6F1-34BD-30E4C95B1B11}"/>
              </a:ext>
            </a:extLst>
          </p:cNvPr>
          <p:cNvSpPr/>
          <p:nvPr/>
        </p:nvSpPr>
        <p:spPr>
          <a:xfrm>
            <a:off x="4233216" y="13521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r4</a:t>
            </a:r>
            <a:endParaRPr lang="en-IN" sz="1500" b="1" kern="1200" dirty="0">
              <a:solidFill>
                <a:srgbClr val="673BBA"/>
              </a:solidFill>
              <a:latin typeface="Roboto Condensed"/>
              <a:ea typeface="+mn-ea"/>
              <a:cs typeface="+mn-cs"/>
            </a:endParaRPr>
          </a:p>
        </p:txBody>
      </p:sp>
      <p:sp>
        <p:nvSpPr>
          <p:cNvPr id="28" name="Rectangle 27">
            <a:extLst>
              <a:ext uri="{FF2B5EF4-FFF2-40B4-BE49-F238E27FC236}">
                <a16:creationId xmlns:a16="http://schemas.microsoft.com/office/drawing/2014/main" id="{646D2C2E-F4B0-3C2B-2A3B-9A07095DECED}"/>
              </a:ext>
            </a:extLst>
          </p:cNvPr>
          <p:cNvSpPr/>
          <p:nvPr/>
        </p:nvSpPr>
        <p:spPr>
          <a:xfrm>
            <a:off x="2037385" y="13521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r8</a:t>
            </a:r>
            <a:endParaRPr lang="en-IN" sz="1500" b="1" kern="1200" dirty="0">
              <a:solidFill>
                <a:srgbClr val="673BBA"/>
              </a:solidFill>
              <a:latin typeface="Roboto Condensed"/>
              <a:ea typeface="+mn-ea"/>
              <a:cs typeface="+mn-cs"/>
            </a:endParaRPr>
          </a:p>
        </p:txBody>
      </p:sp>
      <p:sp>
        <p:nvSpPr>
          <p:cNvPr id="29" name="Rectangle 28">
            <a:extLst>
              <a:ext uri="{FF2B5EF4-FFF2-40B4-BE49-F238E27FC236}">
                <a16:creationId xmlns:a16="http://schemas.microsoft.com/office/drawing/2014/main" id="{E3927775-5305-EB81-CBE7-3FA18B465A9D}"/>
              </a:ext>
            </a:extLst>
          </p:cNvPr>
          <p:cNvSpPr/>
          <p:nvPr/>
        </p:nvSpPr>
        <p:spPr>
          <a:xfrm>
            <a:off x="438301"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30" name="Rectangle 29">
            <a:extLst>
              <a:ext uri="{FF2B5EF4-FFF2-40B4-BE49-F238E27FC236}">
                <a16:creationId xmlns:a16="http://schemas.microsoft.com/office/drawing/2014/main" id="{04190F35-661E-D4FE-1586-3773EAE46A48}"/>
              </a:ext>
            </a:extLst>
          </p:cNvPr>
          <p:cNvSpPr/>
          <p:nvPr/>
        </p:nvSpPr>
        <p:spPr>
          <a:xfrm>
            <a:off x="1013185"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31" name="Rectangle 30">
            <a:extLst>
              <a:ext uri="{FF2B5EF4-FFF2-40B4-BE49-F238E27FC236}">
                <a16:creationId xmlns:a16="http://schemas.microsoft.com/office/drawing/2014/main" id="{282E6057-9558-D142-72CB-C241E648ED82}"/>
              </a:ext>
            </a:extLst>
          </p:cNvPr>
          <p:cNvSpPr/>
          <p:nvPr/>
        </p:nvSpPr>
        <p:spPr>
          <a:xfrm>
            <a:off x="1547220"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32" name="Rectangle 31">
            <a:extLst>
              <a:ext uri="{FF2B5EF4-FFF2-40B4-BE49-F238E27FC236}">
                <a16:creationId xmlns:a16="http://schemas.microsoft.com/office/drawing/2014/main" id="{33B1FC73-4D40-6DC3-06F9-3BD734534EA2}"/>
              </a:ext>
            </a:extLst>
          </p:cNvPr>
          <p:cNvSpPr/>
          <p:nvPr/>
        </p:nvSpPr>
        <p:spPr>
          <a:xfrm>
            <a:off x="2663581"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33" name="Rectangle 32">
            <a:extLst>
              <a:ext uri="{FF2B5EF4-FFF2-40B4-BE49-F238E27FC236}">
                <a16:creationId xmlns:a16="http://schemas.microsoft.com/office/drawing/2014/main" id="{BD10E82D-4325-F69F-839B-6C3FB460DC2D}"/>
              </a:ext>
            </a:extLst>
          </p:cNvPr>
          <p:cNvSpPr/>
          <p:nvPr/>
        </p:nvSpPr>
        <p:spPr>
          <a:xfrm>
            <a:off x="3210022"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34" name="Rectangle 33">
            <a:extLst>
              <a:ext uri="{FF2B5EF4-FFF2-40B4-BE49-F238E27FC236}">
                <a16:creationId xmlns:a16="http://schemas.microsoft.com/office/drawing/2014/main" id="{313D3FAC-7AF8-C467-2F2C-942DCAF2819D}"/>
              </a:ext>
            </a:extLst>
          </p:cNvPr>
          <p:cNvSpPr/>
          <p:nvPr/>
        </p:nvSpPr>
        <p:spPr>
          <a:xfrm>
            <a:off x="3785913"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35" name="Rectangle 34">
            <a:extLst>
              <a:ext uri="{FF2B5EF4-FFF2-40B4-BE49-F238E27FC236}">
                <a16:creationId xmlns:a16="http://schemas.microsoft.com/office/drawing/2014/main" id="{EDD6068E-A5A3-C08E-606C-3B0B91182178}"/>
              </a:ext>
            </a:extLst>
          </p:cNvPr>
          <p:cNvSpPr/>
          <p:nvPr/>
        </p:nvSpPr>
        <p:spPr>
          <a:xfrm>
            <a:off x="4829962" y="13521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36" name="Table 35">
            <a:extLst>
              <a:ext uri="{FF2B5EF4-FFF2-40B4-BE49-F238E27FC236}">
                <a16:creationId xmlns:a16="http://schemas.microsoft.com/office/drawing/2014/main" id="{79057123-D2B7-0A2B-62A3-61D31F90E9A8}"/>
              </a:ext>
            </a:extLst>
          </p:cNvPr>
          <p:cNvGraphicFramePr>
            <a:graphicFrameLocks noGrp="1"/>
          </p:cNvGraphicFramePr>
          <p:nvPr/>
        </p:nvGraphicFramePr>
        <p:xfrm>
          <a:off x="253021" y="180741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1,</a:t>
                      </a:r>
                      <a:r>
                        <a:rPr lang="en-US" sz="1400" b="1" dirty="0"/>
                        <a:t>3,5,7,9,11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37" name="Table 36">
            <a:extLst>
              <a:ext uri="{FF2B5EF4-FFF2-40B4-BE49-F238E27FC236}">
                <a16:creationId xmlns:a16="http://schemas.microsoft.com/office/drawing/2014/main" id="{0EF475B9-7459-FDCE-EE01-BA0E590729E9}"/>
              </a:ext>
            </a:extLst>
          </p:cNvPr>
          <p:cNvGraphicFramePr>
            <a:graphicFrameLocks noGrp="1"/>
          </p:cNvGraphicFramePr>
          <p:nvPr/>
        </p:nvGraphicFramePr>
        <p:xfrm>
          <a:off x="253021" y="208554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r2</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2,</a:t>
                      </a:r>
                      <a:r>
                        <a:rPr lang="en-US" sz="1400" b="1" dirty="0"/>
                        <a:t>3,6,7,10,11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38" name="Table 37">
            <a:extLst>
              <a:ext uri="{FF2B5EF4-FFF2-40B4-BE49-F238E27FC236}">
                <a16:creationId xmlns:a16="http://schemas.microsoft.com/office/drawing/2014/main" id="{E8761A01-849A-4628-A36C-62303E7714ED}"/>
              </a:ext>
            </a:extLst>
          </p:cNvPr>
          <p:cNvGraphicFramePr>
            <a:graphicFrameLocks noGrp="1"/>
          </p:cNvGraphicFramePr>
          <p:nvPr/>
        </p:nvGraphicFramePr>
        <p:xfrm>
          <a:off x="253021" y="236367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r4</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4,</a:t>
                      </a:r>
                      <a:r>
                        <a:rPr lang="en-US" sz="1400" b="1" dirty="0"/>
                        <a:t>5,6,7</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39" name="Table 38">
            <a:extLst>
              <a:ext uri="{FF2B5EF4-FFF2-40B4-BE49-F238E27FC236}">
                <a16:creationId xmlns:a16="http://schemas.microsoft.com/office/drawing/2014/main" id="{62AC069D-0A89-2610-C900-9694DD844EAD}"/>
              </a:ext>
            </a:extLst>
          </p:cNvPr>
          <p:cNvGraphicFramePr>
            <a:graphicFrameLocks noGrp="1"/>
          </p:cNvGraphicFramePr>
          <p:nvPr/>
        </p:nvGraphicFramePr>
        <p:xfrm>
          <a:off x="253021" y="2643959"/>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r8</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8,</a:t>
                      </a:r>
                      <a:r>
                        <a:rPr lang="en-US" sz="1400" b="1" dirty="0"/>
                        <a:t>9,10,11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0" name="Right Brace 39">
            <a:extLst>
              <a:ext uri="{FF2B5EF4-FFF2-40B4-BE49-F238E27FC236}">
                <a16:creationId xmlns:a16="http://schemas.microsoft.com/office/drawing/2014/main" id="{A5565057-2F08-8210-67EB-3FAA7537CCAE}"/>
              </a:ext>
            </a:extLst>
          </p:cNvPr>
          <p:cNvSpPr/>
          <p:nvPr/>
        </p:nvSpPr>
        <p:spPr>
          <a:xfrm>
            <a:off x="1876425" y="1807413"/>
            <a:ext cx="160961" cy="1114676"/>
          </a:xfrm>
          <a:prstGeom prst="rightBrace">
            <a:avLst/>
          </a:prstGeom>
          <a:noFill/>
          <a:ln w="6350" cap="flat" cmpd="sng" algn="ctr">
            <a:solidFill>
              <a:srgbClr val="909090"/>
            </a:solidFill>
            <a:prstDash val="solid"/>
            <a:miter lim="800000"/>
          </a:ln>
          <a:effectLst/>
        </p:spPr>
        <p:txBody>
          <a:bodyPr rtlCol="0" anchor="ctr"/>
          <a:lstStyle/>
          <a:p>
            <a:pPr algn="ctr" defTabSz="685800">
              <a:buClrTx/>
              <a:defRPr/>
            </a:pPr>
            <a:endParaRPr lang="en-IN" sz="1350" kern="1200">
              <a:solidFill>
                <a:srgbClr val="212121"/>
              </a:solidFill>
              <a:latin typeface="Roboto Condensed"/>
              <a:ea typeface="+mn-ea"/>
              <a:cs typeface="+mn-cs"/>
            </a:endParaRPr>
          </a:p>
        </p:txBody>
      </p:sp>
      <p:sp>
        <p:nvSpPr>
          <p:cNvPr id="41" name="TextBox 40">
            <a:extLst>
              <a:ext uri="{FF2B5EF4-FFF2-40B4-BE49-F238E27FC236}">
                <a16:creationId xmlns:a16="http://schemas.microsoft.com/office/drawing/2014/main" id="{2B0D633D-EF14-DFEF-4C33-0AEDAC24D218}"/>
              </a:ext>
            </a:extLst>
          </p:cNvPr>
          <p:cNvSpPr txBox="1"/>
          <p:nvPr/>
        </p:nvSpPr>
        <p:spPr>
          <a:xfrm>
            <a:off x="2227132" y="2224608"/>
            <a:ext cx="2924198" cy="300082"/>
          </a:xfrm>
          <a:prstGeom prst="rect">
            <a:avLst/>
          </a:prstGeom>
          <a:noFill/>
        </p:spPr>
        <p:txBody>
          <a:bodyPr wrap="none" rtlCol="0">
            <a:spAutoFit/>
          </a:bodyPr>
          <a:lstStyle/>
          <a:p>
            <a:pPr>
              <a:buClrTx/>
              <a:buFontTx/>
              <a:buNone/>
            </a:pPr>
            <a:r>
              <a:rPr lang="en-US" sz="1350" i="1" kern="1200" dirty="0">
                <a:solidFill>
                  <a:srgbClr val="212121"/>
                </a:solidFill>
                <a:latin typeface="Roboto Condensed"/>
                <a:ea typeface="+mn-ea"/>
                <a:cs typeface="+mn-cs"/>
              </a:rPr>
              <a:t>This example consider </a:t>
            </a:r>
            <a:r>
              <a:rPr lang="en-US" sz="1350" i="1" u="sng" kern="1200" dirty="0">
                <a:solidFill>
                  <a:srgbClr val="212121"/>
                </a:solidFill>
                <a:latin typeface="Roboto Condensed"/>
                <a:ea typeface="+mn-ea"/>
                <a:cs typeface="+mn-cs"/>
              </a:rPr>
              <a:t>‘</a:t>
            </a:r>
            <a:r>
              <a:rPr lang="en-US" sz="1350" b="1" i="1" u="sng" kern="1200" dirty="0">
                <a:solidFill>
                  <a:srgbClr val="673BBA"/>
                </a:solidFill>
                <a:latin typeface="Roboto Condensed"/>
                <a:ea typeface="+mn-ea"/>
                <a:cs typeface="+mn-cs"/>
              </a:rPr>
              <a:t>EVEN PARITY</a:t>
            </a:r>
            <a:r>
              <a:rPr lang="en-US" sz="1350" b="1" i="1" kern="1200" dirty="0">
                <a:solidFill>
                  <a:srgbClr val="673BBA"/>
                </a:solidFill>
                <a:latin typeface="Roboto Condensed"/>
                <a:ea typeface="+mn-ea"/>
                <a:cs typeface="+mn-cs"/>
              </a:rPr>
              <a:t>’ </a:t>
            </a:r>
            <a:r>
              <a:rPr lang="en-US" sz="1350" i="1" kern="1200" dirty="0">
                <a:solidFill>
                  <a:srgbClr val="212121"/>
                </a:solidFill>
                <a:latin typeface="Roboto Condensed"/>
                <a:ea typeface="+mn-ea"/>
                <a:cs typeface="+mn-cs"/>
              </a:rPr>
              <a:t>bit</a:t>
            </a:r>
            <a:endParaRPr lang="en-IN" sz="1350" i="1" kern="1200" dirty="0">
              <a:solidFill>
                <a:srgbClr val="212121"/>
              </a:solidFill>
              <a:latin typeface="Roboto Condensed"/>
              <a:ea typeface="+mn-ea"/>
              <a:cs typeface="+mn-cs"/>
            </a:endParaRPr>
          </a:p>
        </p:txBody>
      </p:sp>
      <p:pic>
        <p:nvPicPr>
          <p:cNvPr id="2" name="Picture 1">
            <a:extLst>
              <a:ext uri="{FF2B5EF4-FFF2-40B4-BE49-F238E27FC236}">
                <a16:creationId xmlns:a16="http://schemas.microsoft.com/office/drawing/2014/main" id="{C8BE19BE-ECAF-EE1D-A498-7CB1F6DC0405}"/>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2704318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a:t>
            </a:r>
          </a:p>
        </p:txBody>
      </p:sp>
      <p:sp>
        <p:nvSpPr>
          <p:cNvPr id="87" name="Content Placeholder 2">
            <a:extLst>
              <a:ext uri="{FF2B5EF4-FFF2-40B4-BE49-F238E27FC236}">
                <a16:creationId xmlns:a16="http://schemas.microsoft.com/office/drawing/2014/main" id="{7029F8C1-1A51-57A6-1E8F-F3B281A99147}"/>
              </a:ext>
            </a:extLst>
          </p:cNvPr>
          <p:cNvSpPr txBox="1">
            <a:spLocks/>
          </p:cNvSpPr>
          <p:nvPr/>
        </p:nvSpPr>
        <p:spPr>
          <a:xfrm>
            <a:off x="98386" y="723783"/>
            <a:ext cx="647549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Step-3</a:t>
            </a:r>
            <a:r>
              <a:rPr lang="en-US" sz="1800" dirty="0">
                <a:solidFill>
                  <a:srgbClr val="212121"/>
                </a:solidFill>
                <a:latin typeface="Cambria" panose="02040503050406030204" pitchFamily="18" charset="0"/>
                <a:ea typeface="Cambria" panose="02040503050406030204" pitchFamily="18" charset="0"/>
              </a:rPr>
              <a:t>: </a:t>
            </a:r>
            <a:r>
              <a:rPr lang="en-IN" sz="1800" b="1" dirty="0">
                <a:solidFill>
                  <a:srgbClr val="212121"/>
                </a:solidFill>
                <a:latin typeface="Cambria" panose="02040503050406030204" pitchFamily="18" charset="0"/>
                <a:ea typeface="Cambria" panose="02040503050406030204" pitchFamily="18" charset="0"/>
              </a:rPr>
              <a:t>Calculating the values of each redundant bit</a:t>
            </a: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dirty="0">
              <a:solidFill>
                <a:srgbClr val="212121"/>
              </a:solidFill>
              <a:latin typeface="Roboto Condensed"/>
            </a:endParaRPr>
          </a:p>
          <a:p>
            <a:pPr marL="0" indent="0" defTabSz="685800">
              <a:spcBef>
                <a:spcPts val="750"/>
              </a:spcBef>
              <a:buNone/>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0" indent="0" defTabSz="685800">
              <a:spcBef>
                <a:spcPts val="750"/>
              </a:spcBef>
              <a:buNone/>
              <a:defRPr/>
            </a:pPr>
            <a:r>
              <a:rPr lang="en-US" sz="1800" b="1" dirty="0">
                <a:solidFill>
                  <a:srgbClr val="212121"/>
                </a:solidFill>
                <a:latin typeface="Roboto Condensed"/>
              </a:rPr>
              <a:t>   </a:t>
            </a:r>
            <a:endParaRPr lang="en-IN" sz="1800" b="1"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p:txBody>
      </p:sp>
      <p:graphicFrame>
        <p:nvGraphicFramePr>
          <p:cNvPr id="88" name="Table 87">
            <a:extLst>
              <a:ext uri="{FF2B5EF4-FFF2-40B4-BE49-F238E27FC236}">
                <a16:creationId xmlns:a16="http://schemas.microsoft.com/office/drawing/2014/main" id="{D5C40D7F-98B1-C921-A079-970524DCDA75}"/>
              </a:ext>
            </a:extLst>
          </p:cNvPr>
          <p:cNvGraphicFramePr>
            <a:graphicFrameLocks noGrp="1"/>
          </p:cNvGraphicFramePr>
          <p:nvPr/>
        </p:nvGraphicFramePr>
        <p:xfrm>
          <a:off x="288133" y="1095941"/>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89" name="Rectangle 88">
            <a:extLst>
              <a:ext uri="{FF2B5EF4-FFF2-40B4-BE49-F238E27FC236}">
                <a16:creationId xmlns:a16="http://schemas.microsoft.com/office/drawing/2014/main" id="{477001BE-D1FA-670B-DFBB-B635654A3CB3}"/>
              </a:ext>
            </a:extLst>
          </p:cNvPr>
          <p:cNvSpPr/>
          <p:nvPr/>
        </p:nvSpPr>
        <p:spPr>
          <a:xfrm>
            <a:off x="5959735" y="13902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r1</a:t>
            </a:r>
            <a:endParaRPr lang="en-IN" sz="1500" b="1" kern="1200" dirty="0">
              <a:solidFill>
                <a:srgbClr val="673BBA"/>
              </a:solidFill>
              <a:latin typeface="Roboto Condensed"/>
              <a:ea typeface="+mn-ea"/>
              <a:cs typeface="+mn-cs"/>
            </a:endParaRPr>
          </a:p>
        </p:txBody>
      </p:sp>
      <p:sp>
        <p:nvSpPr>
          <p:cNvPr id="90" name="Rectangle 89">
            <a:extLst>
              <a:ext uri="{FF2B5EF4-FFF2-40B4-BE49-F238E27FC236}">
                <a16:creationId xmlns:a16="http://schemas.microsoft.com/office/drawing/2014/main" id="{AA4008FE-76C2-0057-7F2E-5EDA0E6977DA}"/>
              </a:ext>
            </a:extLst>
          </p:cNvPr>
          <p:cNvSpPr/>
          <p:nvPr/>
        </p:nvSpPr>
        <p:spPr>
          <a:xfrm>
            <a:off x="5362990" y="13902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r2</a:t>
            </a:r>
            <a:endParaRPr lang="en-IN" sz="1500" b="1" kern="1200" dirty="0">
              <a:solidFill>
                <a:srgbClr val="673BBA"/>
              </a:solidFill>
              <a:latin typeface="Roboto Condensed"/>
              <a:ea typeface="+mn-ea"/>
              <a:cs typeface="+mn-cs"/>
            </a:endParaRPr>
          </a:p>
        </p:txBody>
      </p:sp>
      <p:sp>
        <p:nvSpPr>
          <p:cNvPr id="91" name="Rectangle 90">
            <a:extLst>
              <a:ext uri="{FF2B5EF4-FFF2-40B4-BE49-F238E27FC236}">
                <a16:creationId xmlns:a16="http://schemas.microsoft.com/office/drawing/2014/main" id="{2B912A95-EFA1-3F25-863F-1D3B70BACDA1}"/>
              </a:ext>
            </a:extLst>
          </p:cNvPr>
          <p:cNvSpPr/>
          <p:nvPr/>
        </p:nvSpPr>
        <p:spPr>
          <a:xfrm>
            <a:off x="4233216" y="13902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r4</a:t>
            </a:r>
            <a:endParaRPr lang="en-IN" sz="1500" b="1" kern="1200" dirty="0">
              <a:solidFill>
                <a:srgbClr val="673BBA"/>
              </a:solidFill>
              <a:latin typeface="Roboto Condensed"/>
              <a:ea typeface="+mn-ea"/>
              <a:cs typeface="+mn-cs"/>
            </a:endParaRPr>
          </a:p>
        </p:txBody>
      </p:sp>
      <p:sp>
        <p:nvSpPr>
          <p:cNvPr id="92" name="Rectangle 91">
            <a:extLst>
              <a:ext uri="{FF2B5EF4-FFF2-40B4-BE49-F238E27FC236}">
                <a16:creationId xmlns:a16="http://schemas.microsoft.com/office/drawing/2014/main" id="{307632B5-729F-7A12-E87D-F4E7F9E9666E}"/>
              </a:ext>
            </a:extLst>
          </p:cNvPr>
          <p:cNvSpPr/>
          <p:nvPr/>
        </p:nvSpPr>
        <p:spPr>
          <a:xfrm>
            <a:off x="2037385" y="1390218"/>
            <a:ext cx="346570" cy="323165"/>
          </a:xfrm>
          <a:prstGeom prst="rect">
            <a:avLst/>
          </a:prstGeom>
        </p:spPr>
        <p:txBody>
          <a:bodyPr wrap="none">
            <a:spAutoFit/>
          </a:bodyPr>
          <a:lstStyle/>
          <a:p>
            <a:pPr>
              <a:buClrTx/>
              <a:buFontTx/>
              <a:buNone/>
            </a:pPr>
            <a:r>
              <a:rPr lang="en-US" sz="1500" b="1" kern="1200" dirty="0">
                <a:solidFill>
                  <a:srgbClr val="673BBA"/>
                </a:solidFill>
                <a:latin typeface="Roboto Condensed"/>
                <a:ea typeface="+mn-ea"/>
                <a:cs typeface="+mn-cs"/>
              </a:rPr>
              <a:t>r8</a:t>
            </a:r>
            <a:endParaRPr lang="en-IN" sz="1500" b="1" kern="1200" dirty="0">
              <a:solidFill>
                <a:srgbClr val="673BBA"/>
              </a:solidFill>
              <a:latin typeface="Roboto Condensed"/>
              <a:ea typeface="+mn-ea"/>
              <a:cs typeface="+mn-cs"/>
            </a:endParaRPr>
          </a:p>
        </p:txBody>
      </p:sp>
      <p:sp>
        <p:nvSpPr>
          <p:cNvPr id="93" name="Rectangle 92">
            <a:extLst>
              <a:ext uri="{FF2B5EF4-FFF2-40B4-BE49-F238E27FC236}">
                <a16:creationId xmlns:a16="http://schemas.microsoft.com/office/drawing/2014/main" id="{1CCCC49B-A2B4-E9AF-FA6B-2CBCD88A3F9F}"/>
              </a:ext>
            </a:extLst>
          </p:cNvPr>
          <p:cNvSpPr/>
          <p:nvPr/>
        </p:nvSpPr>
        <p:spPr>
          <a:xfrm>
            <a:off x="438301"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4" name="Rectangle 93">
            <a:extLst>
              <a:ext uri="{FF2B5EF4-FFF2-40B4-BE49-F238E27FC236}">
                <a16:creationId xmlns:a16="http://schemas.microsoft.com/office/drawing/2014/main" id="{4B7C16B0-09CF-A173-63FD-D0623DB99470}"/>
              </a:ext>
            </a:extLst>
          </p:cNvPr>
          <p:cNvSpPr/>
          <p:nvPr/>
        </p:nvSpPr>
        <p:spPr>
          <a:xfrm>
            <a:off x="1013185"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95" name="Rectangle 94">
            <a:extLst>
              <a:ext uri="{FF2B5EF4-FFF2-40B4-BE49-F238E27FC236}">
                <a16:creationId xmlns:a16="http://schemas.microsoft.com/office/drawing/2014/main" id="{B433961D-65E9-3A97-F19A-BF74E4AB5145}"/>
              </a:ext>
            </a:extLst>
          </p:cNvPr>
          <p:cNvSpPr/>
          <p:nvPr/>
        </p:nvSpPr>
        <p:spPr>
          <a:xfrm>
            <a:off x="1547220"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6" name="Rectangle 95">
            <a:extLst>
              <a:ext uri="{FF2B5EF4-FFF2-40B4-BE49-F238E27FC236}">
                <a16:creationId xmlns:a16="http://schemas.microsoft.com/office/drawing/2014/main" id="{578B17F2-D6B8-93C6-55A4-18665F011A28}"/>
              </a:ext>
            </a:extLst>
          </p:cNvPr>
          <p:cNvSpPr/>
          <p:nvPr/>
        </p:nvSpPr>
        <p:spPr>
          <a:xfrm>
            <a:off x="2663581"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7" name="Rectangle 96">
            <a:extLst>
              <a:ext uri="{FF2B5EF4-FFF2-40B4-BE49-F238E27FC236}">
                <a16:creationId xmlns:a16="http://schemas.microsoft.com/office/drawing/2014/main" id="{5C10D89C-5A3F-3054-ED68-D401EB72BF58}"/>
              </a:ext>
            </a:extLst>
          </p:cNvPr>
          <p:cNvSpPr/>
          <p:nvPr/>
        </p:nvSpPr>
        <p:spPr>
          <a:xfrm>
            <a:off x="3210022"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98" name="Rectangle 97">
            <a:extLst>
              <a:ext uri="{FF2B5EF4-FFF2-40B4-BE49-F238E27FC236}">
                <a16:creationId xmlns:a16="http://schemas.microsoft.com/office/drawing/2014/main" id="{B1D1C44C-28A2-5B54-836E-78F487BBDD10}"/>
              </a:ext>
            </a:extLst>
          </p:cNvPr>
          <p:cNvSpPr/>
          <p:nvPr/>
        </p:nvSpPr>
        <p:spPr>
          <a:xfrm>
            <a:off x="3785913"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99" name="Rectangle 98">
            <a:extLst>
              <a:ext uri="{FF2B5EF4-FFF2-40B4-BE49-F238E27FC236}">
                <a16:creationId xmlns:a16="http://schemas.microsoft.com/office/drawing/2014/main" id="{C5B5A59A-F121-110C-674A-A63BBFF11CBC}"/>
              </a:ext>
            </a:extLst>
          </p:cNvPr>
          <p:cNvSpPr/>
          <p:nvPr/>
        </p:nvSpPr>
        <p:spPr>
          <a:xfrm>
            <a:off x="4829962" y="139021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0" name="Table 99">
            <a:extLst>
              <a:ext uri="{FF2B5EF4-FFF2-40B4-BE49-F238E27FC236}">
                <a16:creationId xmlns:a16="http://schemas.microsoft.com/office/drawing/2014/main" id="{9A7CD178-8E85-C078-E309-96518226E050}"/>
              </a:ext>
            </a:extLst>
          </p:cNvPr>
          <p:cNvGraphicFramePr>
            <a:graphicFrameLocks noGrp="1"/>
          </p:cNvGraphicFramePr>
          <p:nvPr/>
        </p:nvGraphicFramePr>
        <p:xfrm>
          <a:off x="7448665" y="730838"/>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1,</a:t>
                      </a:r>
                      <a:r>
                        <a:rPr lang="en-US" sz="1400" b="1" dirty="0"/>
                        <a:t>3,5,7,9,11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01" name="Table 100">
            <a:extLst>
              <a:ext uri="{FF2B5EF4-FFF2-40B4-BE49-F238E27FC236}">
                <a16:creationId xmlns:a16="http://schemas.microsoft.com/office/drawing/2014/main" id="{A07CEC2A-B80C-B52A-5BC5-B7AC5E370C02}"/>
              </a:ext>
            </a:extLst>
          </p:cNvPr>
          <p:cNvGraphicFramePr>
            <a:graphicFrameLocks noGrp="1"/>
          </p:cNvGraphicFramePr>
          <p:nvPr/>
        </p:nvGraphicFramePr>
        <p:xfrm>
          <a:off x="7448665" y="1008968"/>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r2</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2,</a:t>
                      </a:r>
                      <a:r>
                        <a:rPr lang="en-US" sz="1400" b="1" dirty="0"/>
                        <a:t>3,6,7,10,11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02" name="Table 101">
            <a:extLst>
              <a:ext uri="{FF2B5EF4-FFF2-40B4-BE49-F238E27FC236}">
                <a16:creationId xmlns:a16="http://schemas.microsoft.com/office/drawing/2014/main" id="{E9713FD3-9199-57DE-255F-200577AD845E}"/>
              </a:ext>
            </a:extLst>
          </p:cNvPr>
          <p:cNvGraphicFramePr>
            <a:graphicFrameLocks noGrp="1"/>
          </p:cNvGraphicFramePr>
          <p:nvPr/>
        </p:nvGraphicFramePr>
        <p:xfrm>
          <a:off x="7448665" y="1287098"/>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r4</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4,</a:t>
                      </a:r>
                      <a:r>
                        <a:rPr lang="en-US" sz="1400" b="1" dirty="0"/>
                        <a:t>5,6,7</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03" name="Table 102">
            <a:extLst>
              <a:ext uri="{FF2B5EF4-FFF2-40B4-BE49-F238E27FC236}">
                <a16:creationId xmlns:a16="http://schemas.microsoft.com/office/drawing/2014/main" id="{253B70D4-8F28-3133-9D6D-D55EB671F0E0}"/>
              </a:ext>
            </a:extLst>
          </p:cNvPr>
          <p:cNvGraphicFramePr>
            <a:graphicFrameLocks noGrp="1"/>
          </p:cNvGraphicFramePr>
          <p:nvPr/>
        </p:nvGraphicFramePr>
        <p:xfrm>
          <a:off x="7448665" y="156738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r8</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8,</a:t>
                      </a:r>
                      <a:r>
                        <a:rPr lang="en-US" sz="1400" b="1" dirty="0"/>
                        <a:t>9,10,11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04" name="Table 103">
            <a:extLst>
              <a:ext uri="{FF2B5EF4-FFF2-40B4-BE49-F238E27FC236}">
                <a16:creationId xmlns:a16="http://schemas.microsoft.com/office/drawing/2014/main" id="{E91C5856-3229-D051-E197-5D0440F23FF0}"/>
              </a:ext>
            </a:extLst>
          </p:cNvPr>
          <p:cNvGraphicFramePr>
            <a:graphicFrameLocks noGrp="1"/>
          </p:cNvGraphicFramePr>
          <p:nvPr/>
        </p:nvGraphicFramePr>
        <p:xfrm>
          <a:off x="2243690"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5" name="Rectangle 104">
            <a:extLst>
              <a:ext uri="{FF2B5EF4-FFF2-40B4-BE49-F238E27FC236}">
                <a16:creationId xmlns:a16="http://schemas.microsoft.com/office/drawing/2014/main" id="{9BA17491-EAE6-6423-D275-D7BE9155E8F2}"/>
              </a:ext>
            </a:extLst>
          </p:cNvPr>
          <p:cNvSpPr/>
          <p:nvPr/>
        </p:nvSpPr>
        <p:spPr>
          <a:xfrm>
            <a:off x="2402839"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6" name="Table 105">
            <a:extLst>
              <a:ext uri="{FF2B5EF4-FFF2-40B4-BE49-F238E27FC236}">
                <a16:creationId xmlns:a16="http://schemas.microsoft.com/office/drawing/2014/main" id="{C3DA10B4-5372-C037-8DFB-B6AA09120D49}"/>
              </a:ext>
            </a:extLst>
          </p:cNvPr>
          <p:cNvGraphicFramePr>
            <a:graphicFrameLocks noGrp="1"/>
          </p:cNvGraphicFramePr>
          <p:nvPr/>
        </p:nvGraphicFramePr>
        <p:xfrm>
          <a:off x="2798847"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7" name="Rectangle 106">
            <a:extLst>
              <a:ext uri="{FF2B5EF4-FFF2-40B4-BE49-F238E27FC236}">
                <a16:creationId xmlns:a16="http://schemas.microsoft.com/office/drawing/2014/main" id="{81371FEA-CB40-95B0-29F6-A7EE15314A78}"/>
              </a:ext>
            </a:extLst>
          </p:cNvPr>
          <p:cNvSpPr/>
          <p:nvPr/>
        </p:nvSpPr>
        <p:spPr>
          <a:xfrm>
            <a:off x="2957996"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8" name="Table 107">
            <a:extLst>
              <a:ext uri="{FF2B5EF4-FFF2-40B4-BE49-F238E27FC236}">
                <a16:creationId xmlns:a16="http://schemas.microsoft.com/office/drawing/2014/main" id="{432DD5AB-2C6D-EC02-64BE-3D947D2E5BC6}"/>
              </a:ext>
            </a:extLst>
          </p:cNvPr>
          <p:cNvGraphicFramePr>
            <a:graphicFrameLocks noGrp="1"/>
          </p:cNvGraphicFramePr>
          <p:nvPr/>
        </p:nvGraphicFramePr>
        <p:xfrm>
          <a:off x="3359735"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9" name="Rectangle 108">
            <a:extLst>
              <a:ext uri="{FF2B5EF4-FFF2-40B4-BE49-F238E27FC236}">
                <a16:creationId xmlns:a16="http://schemas.microsoft.com/office/drawing/2014/main" id="{E07065C1-1179-CFC3-AF2D-03D0654091F1}"/>
              </a:ext>
            </a:extLst>
          </p:cNvPr>
          <p:cNvSpPr/>
          <p:nvPr/>
        </p:nvSpPr>
        <p:spPr>
          <a:xfrm>
            <a:off x="3518884"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0" name="Table 109">
            <a:extLst>
              <a:ext uri="{FF2B5EF4-FFF2-40B4-BE49-F238E27FC236}">
                <a16:creationId xmlns:a16="http://schemas.microsoft.com/office/drawing/2014/main" id="{A49DD3BB-2AAF-04A1-29FD-7F3693675E73}"/>
              </a:ext>
            </a:extLst>
          </p:cNvPr>
          <p:cNvGraphicFramePr>
            <a:graphicFrameLocks noGrp="1"/>
          </p:cNvGraphicFramePr>
          <p:nvPr/>
        </p:nvGraphicFramePr>
        <p:xfrm>
          <a:off x="3916632"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1" name="Rectangle 110">
            <a:extLst>
              <a:ext uri="{FF2B5EF4-FFF2-40B4-BE49-F238E27FC236}">
                <a16:creationId xmlns:a16="http://schemas.microsoft.com/office/drawing/2014/main" id="{B162B571-2AC2-52E0-D914-1BAB5F3433CD}"/>
              </a:ext>
            </a:extLst>
          </p:cNvPr>
          <p:cNvSpPr/>
          <p:nvPr/>
        </p:nvSpPr>
        <p:spPr>
          <a:xfrm>
            <a:off x="4075781"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9EB9A6A1-EFF8-DBB6-6FF3-35DF3CA23F70}"/>
              </a:ext>
            </a:extLst>
          </p:cNvPr>
          <p:cNvGraphicFramePr>
            <a:graphicFrameLocks noGrp="1"/>
          </p:cNvGraphicFramePr>
          <p:nvPr/>
        </p:nvGraphicFramePr>
        <p:xfrm>
          <a:off x="4477400"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3" name="Rectangle 112">
            <a:extLst>
              <a:ext uri="{FF2B5EF4-FFF2-40B4-BE49-F238E27FC236}">
                <a16:creationId xmlns:a16="http://schemas.microsoft.com/office/drawing/2014/main" id="{469EE8A2-BB97-5AE2-716C-E33E323B8E0C}"/>
              </a:ext>
            </a:extLst>
          </p:cNvPr>
          <p:cNvSpPr/>
          <p:nvPr/>
        </p:nvSpPr>
        <p:spPr>
          <a:xfrm>
            <a:off x="4618695"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4" name="Table 113">
            <a:extLst>
              <a:ext uri="{FF2B5EF4-FFF2-40B4-BE49-F238E27FC236}">
                <a16:creationId xmlns:a16="http://schemas.microsoft.com/office/drawing/2014/main" id="{9D9218B5-279A-C5B2-DB58-CA39E597B30D}"/>
              </a:ext>
            </a:extLst>
          </p:cNvPr>
          <p:cNvGraphicFramePr>
            <a:graphicFrameLocks noGrp="1"/>
          </p:cNvGraphicFramePr>
          <p:nvPr/>
        </p:nvGraphicFramePr>
        <p:xfrm>
          <a:off x="5767671" y="184551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r1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5" name="Rectangle 114">
            <a:extLst>
              <a:ext uri="{FF2B5EF4-FFF2-40B4-BE49-F238E27FC236}">
                <a16:creationId xmlns:a16="http://schemas.microsoft.com/office/drawing/2014/main" id="{AB00DDA0-375C-443B-B937-455A11FA4882}"/>
              </a:ext>
            </a:extLst>
          </p:cNvPr>
          <p:cNvSpPr/>
          <p:nvPr/>
        </p:nvSpPr>
        <p:spPr>
          <a:xfrm>
            <a:off x="5926819" y="213979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16" name="Straight Arrow Connector 115">
            <a:extLst>
              <a:ext uri="{FF2B5EF4-FFF2-40B4-BE49-F238E27FC236}">
                <a16:creationId xmlns:a16="http://schemas.microsoft.com/office/drawing/2014/main" id="{145BBCFB-E389-A0E1-9019-C0CDEE794DB5}"/>
              </a:ext>
            </a:extLst>
          </p:cNvPr>
          <p:cNvCxnSpPr>
            <a:endCxn id="114" idx="1"/>
          </p:cNvCxnSpPr>
          <p:nvPr/>
        </p:nvCxnSpPr>
        <p:spPr>
          <a:xfrm>
            <a:off x="5013728" y="2139790"/>
            <a:ext cx="753943" cy="2903"/>
          </a:xfrm>
          <a:prstGeom prst="straightConnector1">
            <a:avLst/>
          </a:prstGeom>
          <a:noFill/>
          <a:ln w="6350" cap="flat" cmpd="sng" algn="ctr">
            <a:solidFill>
              <a:srgbClr val="909090"/>
            </a:solidFill>
            <a:prstDash val="solid"/>
            <a:miter lim="800000"/>
            <a:tailEnd type="triangle"/>
          </a:ln>
          <a:effectLst/>
        </p:spPr>
      </p:cxnSp>
      <p:sp>
        <p:nvSpPr>
          <p:cNvPr id="117" name="TextBox 116">
            <a:extLst>
              <a:ext uri="{FF2B5EF4-FFF2-40B4-BE49-F238E27FC236}">
                <a16:creationId xmlns:a16="http://schemas.microsoft.com/office/drawing/2014/main" id="{79F85372-6FC1-5D97-DFED-D5E949A49E17}"/>
              </a:ext>
            </a:extLst>
          </p:cNvPr>
          <p:cNvSpPr txBox="1"/>
          <p:nvPr/>
        </p:nvSpPr>
        <p:spPr>
          <a:xfrm>
            <a:off x="5138756" y="1886782"/>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18" name="Rectangle 117">
            <a:extLst>
              <a:ext uri="{FF2B5EF4-FFF2-40B4-BE49-F238E27FC236}">
                <a16:creationId xmlns:a16="http://schemas.microsoft.com/office/drawing/2014/main" id="{CF1C90DD-CCAB-6A90-DBF3-3B4DC27ED9D7}"/>
              </a:ext>
            </a:extLst>
          </p:cNvPr>
          <p:cNvSpPr/>
          <p:nvPr/>
        </p:nvSpPr>
        <p:spPr>
          <a:xfrm>
            <a:off x="960035" y="1975770"/>
            <a:ext cx="1103187"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Value of r1=</a:t>
            </a:r>
          </a:p>
        </p:txBody>
      </p:sp>
      <p:graphicFrame>
        <p:nvGraphicFramePr>
          <p:cNvPr id="119" name="Table 118">
            <a:extLst>
              <a:ext uri="{FF2B5EF4-FFF2-40B4-BE49-F238E27FC236}">
                <a16:creationId xmlns:a16="http://schemas.microsoft.com/office/drawing/2014/main" id="{07D8BE74-CD74-D60A-97E1-D4E2AB20D0C5}"/>
              </a:ext>
            </a:extLst>
          </p:cNvPr>
          <p:cNvGraphicFramePr>
            <a:graphicFrameLocks noGrp="1"/>
          </p:cNvGraphicFramePr>
          <p:nvPr/>
        </p:nvGraphicFramePr>
        <p:xfrm>
          <a:off x="2243690" y="2461818"/>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0" name="Rectangle 119">
            <a:extLst>
              <a:ext uri="{FF2B5EF4-FFF2-40B4-BE49-F238E27FC236}">
                <a16:creationId xmlns:a16="http://schemas.microsoft.com/office/drawing/2014/main" id="{F814DCBC-03F8-63B4-91D1-D655CCD2907E}"/>
              </a:ext>
            </a:extLst>
          </p:cNvPr>
          <p:cNvSpPr/>
          <p:nvPr/>
        </p:nvSpPr>
        <p:spPr>
          <a:xfrm>
            <a:off x="2402839"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1" name="Table 120">
            <a:extLst>
              <a:ext uri="{FF2B5EF4-FFF2-40B4-BE49-F238E27FC236}">
                <a16:creationId xmlns:a16="http://schemas.microsoft.com/office/drawing/2014/main" id="{5FC308E3-3E37-ABEE-FE75-8D1D61F96EC5}"/>
              </a:ext>
            </a:extLst>
          </p:cNvPr>
          <p:cNvGraphicFramePr>
            <a:graphicFrameLocks noGrp="1"/>
          </p:cNvGraphicFramePr>
          <p:nvPr/>
        </p:nvGraphicFramePr>
        <p:xfrm>
          <a:off x="2798847" y="2461818"/>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2" name="Rectangle 121">
            <a:extLst>
              <a:ext uri="{FF2B5EF4-FFF2-40B4-BE49-F238E27FC236}">
                <a16:creationId xmlns:a16="http://schemas.microsoft.com/office/drawing/2014/main" id="{B713283A-60E3-CF4A-A4E9-B303FF2DEF58}"/>
              </a:ext>
            </a:extLst>
          </p:cNvPr>
          <p:cNvSpPr/>
          <p:nvPr/>
        </p:nvSpPr>
        <p:spPr>
          <a:xfrm>
            <a:off x="2957996"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23" name="Table 122">
            <a:extLst>
              <a:ext uri="{FF2B5EF4-FFF2-40B4-BE49-F238E27FC236}">
                <a16:creationId xmlns:a16="http://schemas.microsoft.com/office/drawing/2014/main" id="{AA49D65C-C8B6-AFB6-C6F7-84E31DD6673C}"/>
              </a:ext>
            </a:extLst>
          </p:cNvPr>
          <p:cNvGraphicFramePr>
            <a:graphicFrameLocks noGrp="1"/>
          </p:cNvGraphicFramePr>
          <p:nvPr/>
        </p:nvGraphicFramePr>
        <p:xfrm>
          <a:off x="3359735" y="2461818"/>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4" name="Rectangle 123">
            <a:extLst>
              <a:ext uri="{FF2B5EF4-FFF2-40B4-BE49-F238E27FC236}">
                <a16:creationId xmlns:a16="http://schemas.microsoft.com/office/drawing/2014/main" id="{8508BAE4-E561-B49A-5C98-8D65B318940C}"/>
              </a:ext>
            </a:extLst>
          </p:cNvPr>
          <p:cNvSpPr/>
          <p:nvPr/>
        </p:nvSpPr>
        <p:spPr>
          <a:xfrm>
            <a:off x="3518884"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5" name="Table 124">
            <a:extLst>
              <a:ext uri="{FF2B5EF4-FFF2-40B4-BE49-F238E27FC236}">
                <a16:creationId xmlns:a16="http://schemas.microsoft.com/office/drawing/2014/main" id="{96AC7128-6C2D-88D4-A9B2-04EAE450F2E7}"/>
              </a:ext>
            </a:extLst>
          </p:cNvPr>
          <p:cNvGraphicFramePr>
            <a:graphicFrameLocks noGrp="1"/>
          </p:cNvGraphicFramePr>
          <p:nvPr/>
        </p:nvGraphicFramePr>
        <p:xfrm>
          <a:off x="3916632" y="2461818"/>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6" name="Rectangle 125">
            <a:extLst>
              <a:ext uri="{FF2B5EF4-FFF2-40B4-BE49-F238E27FC236}">
                <a16:creationId xmlns:a16="http://schemas.microsoft.com/office/drawing/2014/main" id="{F880EB3E-3EEB-3936-E261-FC54012EA689}"/>
              </a:ext>
            </a:extLst>
          </p:cNvPr>
          <p:cNvSpPr/>
          <p:nvPr/>
        </p:nvSpPr>
        <p:spPr>
          <a:xfrm>
            <a:off x="4075781"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27" name="Table 126">
            <a:extLst>
              <a:ext uri="{FF2B5EF4-FFF2-40B4-BE49-F238E27FC236}">
                <a16:creationId xmlns:a16="http://schemas.microsoft.com/office/drawing/2014/main" id="{B1890412-28EF-F922-E8E1-E76538EBF01D}"/>
              </a:ext>
            </a:extLst>
          </p:cNvPr>
          <p:cNvGraphicFramePr>
            <a:graphicFrameLocks noGrp="1"/>
          </p:cNvGraphicFramePr>
          <p:nvPr/>
        </p:nvGraphicFramePr>
        <p:xfrm>
          <a:off x="4470813" y="246285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8" name="Rectangle 127">
            <a:extLst>
              <a:ext uri="{FF2B5EF4-FFF2-40B4-BE49-F238E27FC236}">
                <a16:creationId xmlns:a16="http://schemas.microsoft.com/office/drawing/2014/main" id="{B694A865-CF7B-5C68-3F58-37A8FC3AA793}"/>
              </a:ext>
            </a:extLst>
          </p:cNvPr>
          <p:cNvSpPr/>
          <p:nvPr/>
        </p:nvSpPr>
        <p:spPr>
          <a:xfrm>
            <a:off x="4618695"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9" name="Table 128">
            <a:extLst>
              <a:ext uri="{FF2B5EF4-FFF2-40B4-BE49-F238E27FC236}">
                <a16:creationId xmlns:a16="http://schemas.microsoft.com/office/drawing/2014/main" id="{966256D9-E15A-F1AC-23D5-5FF99518A9A8}"/>
              </a:ext>
            </a:extLst>
          </p:cNvPr>
          <p:cNvGraphicFramePr>
            <a:graphicFrameLocks noGrp="1"/>
          </p:cNvGraphicFramePr>
          <p:nvPr/>
        </p:nvGraphicFramePr>
        <p:xfrm>
          <a:off x="5767671" y="2461818"/>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r2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0" name="Rectangle 129">
            <a:extLst>
              <a:ext uri="{FF2B5EF4-FFF2-40B4-BE49-F238E27FC236}">
                <a16:creationId xmlns:a16="http://schemas.microsoft.com/office/drawing/2014/main" id="{B6D0B5DC-DAF8-0507-00FB-E701B3B9BF83}"/>
              </a:ext>
            </a:extLst>
          </p:cNvPr>
          <p:cNvSpPr/>
          <p:nvPr/>
        </p:nvSpPr>
        <p:spPr>
          <a:xfrm>
            <a:off x="5926819" y="2756096"/>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31" name="Straight Arrow Connector 130">
            <a:extLst>
              <a:ext uri="{FF2B5EF4-FFF2-40B4-BE49-F238E27FC236}">
                <a16:creationId xmlns:a16="http://schemas.microsoft.com/office/drawing/2014/main" id="{6B88DEE8-216C-A08A-123E-D15743D07694}"/>
              </a:ext>
            </a:extLst>
          </p:cNvPr>
          <p:cNvCxnSpPr>
            <a:endCxn id="129" idx="1"/>
          </p:cNvCxnSpPr>
          <p:nvPr/>
        </p:nvCxnSpPr>
        <p:spPr>
          <a:xfrm>
            <a:off x="5013728" y="2756095"/>
            <a:ext cx="753943" cy="2903"/>
          </a:xfrm>
          <a:prstGeom prst="straightConnector1">
            <a:avLst/>
          </a:prstGeom>
          <a:noFill/>
          <a:ln w="6350" cap="flat" cmpd="sng" algn="ctr">
            <a:solidFill>
              <a:srgbClr val="909090"/>
            </a:solidFill>
            <a:prstDash val="solid"/>
            <a:miter lim="800000"/>
            <a:tailEnd type="triangle"/>
          </a:ln>
          <a:effectLst/>
        </p:spPr>
      </p:cxnSp>
      <p:sp>
        <p:nvSpPr>
          <p:cNvPr id="132" name="TextBox 131">
            <a:extLst>
              <a:ext uri="{FF2B5EF4-FFF2-40B4-BE49-F238E27FC236}">
                <a16:creationId xmlns:a16="http://schemas.microsoft.com/office/drawing/2014/main" id="{5E0A7225-4924-DFDD-FE08-04768E804877}"/>
              </a:ext>
            </a:extLst>
          </p:cNvPr>
          <p:cNvSpPr txBox="1"/>
          <p:nvPr/>
        </p:nvSpPr>
        <p:spPr>
          <a:xfrm>
            <a:off x="5138756" y="2503087"/>
            <a:ext cx="580608" cy="507831"/>
          </a:xfrm>
          <a:prstGeom prst="rect">
            <a:avLst/>
          </a:prstGeom>
          <a:noFill/>
        </p:spPr>
        <p:txBody>
          <a:bodyPr wrap="none" rtlCol="0">
            <a:spAutoFit/>
          </a:bodyPr>
          <a:lstStyle/>
          <a:p>
            <a:pPr>
              <a:buClrTx/>
              <a:buFontTx/>
              <a:buNone/>
            </a:pPr>
            <a:r>
              <a:rPr lang="en-US" sz="1350" kern="1200" dirty="0">
                <a:solidFill>
                  <a:srgbClr val="1D9A78">
                    <a:lumMod val="50000"/>
                  </a:srgbClr>
                </a:solidFill>
                <a:latin typeface="Roboto Condensed"/>
                <a:ea typeface="+mn-ea"/>
                <a:cs typeface="+mn-cs"/>
              </a:rPr>
              <a:t>Odd</a:t>
            </a:r>
          </a:p>
          <a:p>
            <a:pPr>
              <a:buClrTx/>
              <a:buFontTx/>
              <a:buNone/>
            </a:pPr>
            <a:r>
              <a:rPr lang="en-US" sz="1350" kern="1200" dirty="0">
                <a:solidFill>
                  <a:srgbClr val="1D9A78">
                    <a:lumMod val="50000"/>
                  </a:srgbClr>
                </a:solidFill>
                <a:latin typeface="Roboto Condensed"/>
                <a:ea typeface="+mn-ea"/>
                <a:cs typeface="+mn-cs"/>
              </a:rPr>
              <a:t>Parity</a:t>
            </a:r>
            <a:endParaRPr lang="en-IN" sz="1350" kern="1200" dirty="0">
              <a:solidFill>
                <a:srgbClr val="1D9A78">
                  <a:lumMod val="50000"/>
                </a:srgbClr>
              </a:solidFill>
              <a:latin typeface="Roboto Condensed"/>
              <a:ea typeface="+mn-ea"/>
              <a:cs typeface="+mn-cs"/>
            </a:endParaRPr>
          </a:p>
        </p:txBody>
      </p:sp>
      <p:sp>
        <p:nvSpPr>
          <p:cNvPr id="133" name="Rectangle 132">
            <a:extLst>
              <a:ext uri="{FF2B5EF4-FFF2-40B4-BE49-F238E27FC236}">
                <a16:creationId xmlns:a16="http://schemas.microsoft.com/office/drawing/2014/main" id="{7701F39C-8442-19CC-B685-F49613DBABB8}"/>
              </a:ext>
            </a:extLst>
          </p:cNvPr>
          <p:cNvSpPr/>
          <p:nvPr/>
        </p:nvSpPr>
        <p:spPr>
          <a:xfrm>
            <a:off x="960035" y="2592075"/>
            <a:ext cx="1103187"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Value of r2=</a:t>
            </a:r>
          </a:p>
        </p:txBody>
      </p:sp>
      <p:graphicFrame>
        <p:nvGraphicFramePr>
          <p:cNvPr id="134" name="Table 133">
            <a:extLst>
              <a:ext uri="{FF2B5EF4-FFF2-40B4-BE49-F238E27FC236}">
                <a16:creationId xmlns:a16="http://schemas.microsoft.com/office/drawing/2014/main" id="{349B3FD7-44AE-1E57-729D-4F4801DBB089}"/>
              </a:ext>
            </a:extLst>
          </p:cNvPr>
          <p:cNvGraphicFramePr>
            <a:graphicFrameLocks noGrp="1"/>
          </p:cNvGraphicFramePr>
          <p:nvPr/>
        </p:nvGraphicFramePr>
        <p:xfrm>
          <a:off x="2248122" y="3102017"/>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5" name="Rectangle 134">
            <a:extLst>
              <a:ext uri="{FF2B5EF4-FFF2-40B4-BE49-F238E27FC236}">
                <a16:creationId xmlns:a16="http://schemas.microsoft.com/office/drawing/2014/main" id="{A0138846-227C-C411-E98D-5B480C922F63}"/>
              </a:ext>
            </a:extLst>
          </p:cNvPr>
          <p:cNvSpPr/>
          <p:nvPr/>
        </p:nvSpPr>
        <p:spPr>
          <a:xfrm>
            <a:off x="2407271" y="3396295"/>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36" name="Table 135">
            <a:extLst>
              <a:ext uri="{FF2B5EF4-FFF2-40B4-BE49-F238E27FC236}">
                <a16:creationId xmlns:a16="http://schemas.microsoft.com/office/drawing/2014/main" id="{382D1BF2-D5C1-2269-CB85-AF68070777D7}"/>
              </a:ext>
            </a:extLst>
          </p:cNvPr>
          <p:cNvGraphicFramePr>
            <a:graphicFrameLocks noGrp="1"/>
          </p:cNvGraphicFramePr>
          <p:nvPr/>
        </p:nvGraphicFramePr>
        <p:xfrm>
          <a:off x="2803280" y="3102017"/>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7" name="Rectangle 136">
            <a:extLst>
              <a:ext uri="{FF2B5EF4-FFF2-40B4-BE49-F238E27FC236}">
                <a16:creationId xmlns:a16="http://schemas.microsoft.com/office/drawing/2014/main" id="{900E7980-67DC-4994-656B-5F74208C2230}"/>
              </a:ext>
            </a:extLst>
          </p:cNvPr>
          <p:cNvSpPr/>
          <p:nvPr/>
        </p:nvSpPr>
        <p:spPr>
          <a:xfrm>
            <a:off x="2962429" y="3396295"/>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8" name="Table 137">
            <a:extLst>
              <a:ext uri="{FF2B5EF4-FFF2-40B4-BE49-F238E27FC236}">
                <a16:creationId xmlns:a16="http://schemas.microsoft.com/office/drawing/2014/main" id="{0D58D129-7182-D978-C8F4-2CA6100AE07C}"/>
              </a:ext>
            </a:extLst>
          </p:cNvPr>
          <p:cNvGraphicFramePr>
            <a:graphicFrameLocks noGrp="1"/>
          </p:cNvGraphicFramePr>
          <p:nvPr/>
        </p:nvGraphicFramePr>
        <p:xfrm>
          <a:off x="3364167" y="3102017"/>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9" name="Rectangle 138">
            <a:extLst>
              <a:ext uri="{FF2B5EF4-FFF2-40B4-BE49-F238E27FC236}">
                <a16:creationId xmlns:a16="http://schemas.microsoft.com/office/drawing/2014/main" id="{ECF955B9-4AE6-3F49-2400-98318718ED61}"/>
              </a:ext>
            </a:extLst>
          </p:cNvPr>
          <p:cNvSpPr/>
          <p:nvPr/>
        </p:nvSpPr>
        <p:spPr>
          <a:xfrm>
            <a:off x="3523316" y="3396295"/>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0" name="Table 139">
            <a:extLst>
              <a:ext uri="{FF2B5EF4-FFF2-40B4-BE49-F238E27FC236}">
                <a16:creationId xmlns:a16="http://schemas.microsoft.com/office/drawing/2014/main" id="{F73513D1-4C2E-DCBE-9EFC-22AF46B0484C}"/>
              </a:ext>
            </a:extLst>
          </p:cNvPr>
          <p:cNvGraphicFramePr>
            <a:graphicFrameLocks noGrp="1"/>
          </p:cNvGraphicFramePr>
          <p:nvPr/>
        </p:nvGraphicFramePr>
        <p:xfrm>
          <a:off x="5772103" y="3102017"/>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r4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1" name="Rectangle 140">
            <a:extLst>
              <a:ext uri="{FF2B5EF4-FFF2-40B4-BE49-F238E27FC236}">
                <a16:creationId xmlns:a16="http://schemas.microsoft.com/office/drawing/2014/main" id="{728D1D8A-FE90-4107-84E4-08E27CD772F4}"/>
              </a:ext>
            </a:extLst>
          </p:cNvPr>
          <p:cNvSpPr/>
          <p:nvPr/>
        </p:nvSpPr>
        <p:spPr>
          <a:xfrm>
            <a:off x="5931252" y="3396295"/>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42" name="Straight Arrow Connector 141">
            <a:extLst>
              <a:ext uri="{FF2B5EF4-FFF2-40B4-BE49-F238E27FC236}">
                <a16:creationId xmlns:a16="http://schemas.microsoft.com/office/drawing/2014/main" id="{893FBA30-9203-FD5E-8B14-30C5878F9C46}"/>
              </a:ext>
            </a:extLst>
          </p:cNvPr>
          <p:cNvCxnSpPr>
            <a:stCxn id="138" idx="3"/>
            <a:endCxn id="140" idx="1"/>
          </p:cNvCxnSpPr>
          <p:nvPr/>
        </p:nvCxnSpPr>
        <p:spPr>
          <a:xfrm>
            <a:off x="3918349" y="3399197"/>
            <a:ext cx="1853754" cy="0"/>
          </a:xfrm>
          <a:prstGeom prst="straightConnector1">
            <a:avLst/>
          </a:prstGeom>
          <a:noFill/>
          <a:ln w="6350" cap="flat" cmpd="sng" algn="ctr">
            <a:solidFill>
              <a:srgbClr val="909090"/>
            </a:solidFill>
            <a:prstDash val="solid"/>
            <a:miter lim="800000"/>
            <a:tailEnd type="triangle"/>
          </a:ln>
          <a:effectLst/>
        </p:spPr>
      </p:cxnSp>
      <p:sp>
        <p:nvSpPr>
          <p:cNvPr id="143" name="TextBox 142">
            <a:extLst>
              <a:ext uri="{FF2B5EF4-FFF2-40B4-BE49-F238E27FC236}">
                <a16:creationId xmlns:a16="http://schemas.microsoft.com/office/drawing/2014/main" id="{102DF224-660B-25D5-AD5E-B09F273655F0}"/>
              </a:ext>
            </a:extLst>
          </p:cNvPr>
          <p:cNvSpPr txBox="1"/>
          <p:nvPr/>
        </p:nvSpPr>
        <p:spPr>
          <a:xfrm>
            <a:off x="5143189" y="3143287"/>
            <a:ext cx="580608" cy="507831"/>
          </a:xfrm>
          <a:prstGeom prst="rect">
            <a:avLst/>
          </a:prstGeom>
          <a:noFill/>
        </p:spPr>
        <p:txBody>
          <a:bodyPr wrap="none" rtlCol="0">
            <a:spAutoFit/>
          </a:bodyPr>
          <a:lstStyle/>
          <a:p>
            <a:pPr>
              <a:buClrTx/>
              <a:buFontTx/>
              <a:buNone/>
            </a:pPr>
            <a:r>
              <a:rPr lang="en-US" sz="1350" kern="1200" dirty="0">
                <a:solidFill>
                  <a:srgbClr val="1D9A78">
                    <a:lumMod val="50000"/>
                  </a:srgbClr>
                </a:solidFill>
                <a:latin typeface="Roboto Condensed"/>
                <a:ea typeface="+mn-ea"/>
                <a:cs typeface="+mn-cs"/>
              </a:rPr>
              <a:t>Odd</a:t>
            </a:r>
          </a:p>
          <a:p>
            <a:pPr>
              <a:buClrTx/>
              <a:buFontTx/>
              <a:buNone/>
            </a:pPr>
            <a:r>
              <a:rPr lang="en-US" sz="1350" kern="1200" dirty="0">
                <a:solidFill>
                  <a:srgbClr val="1D9A78">
                    <a:lumMod val="50000"/>
                  </a:srgbClr>
                </a:solidFill>
                <a:latin typeface="Roboto Condensed"/>
                <a:ea typeface="+mn-ea"/>
                <a:cs typeface="+mn-cs"/>
              </a:rPr>
              <a:t>Parity</a:t>
            </a:r>
            <a:endParaRPr lang="en-IN" sz="1350" kern="1200" dirty="0">
              <a:solidFill>
                <a:srgbClr val="1D9A78">
                  <a:lumMod val="50000"/>
                </a:srgbClr>
              </a:solidFill>
              <a:latin typeface="Roboto Condensed"/>
              <a:ea typeface="+mn-ea"/>
              <a:cs typeface="+mn-cs"/>
            </a:endParaRPr>
          </a:p>
        </p:txBody>
      </p:sp>
      <p:sp>
        <p:nvSpPr>
          <p:cNvPr id="144" name="Rectangle 143">
            <a:extLst>
              <a:ext uri="{FF2B5EF4-FFF2-40B4-BE49-F238E27FC236}">
                <a16:creationId xmlns:a16="http://schemas.microsoft.com/office/drawing/2014/main" id="{1300A9A1-6949-9D14-277E-5E5D676C0118}"/>
              </a:ext>
            </a:extLst>
          </p:cNvPr>
          <p:cNvSpPr/>
          <p:nvPr/>
        </p:nvSpPr>
        <p:spPr>
          <a:xfrm>
            <a:off x="964468" y="3232274"/>
            <a:ext cx="1103187"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Value of r4=</a:t>
            </a:r>
          </a:p>
        </p:txBody>
      </p:sp>
      <p:graphicFrame>
        <p:nvGraphicFramePr>
          <p:cNvPr id="145" name="Table 144">
            <a:extLst>
              <a:ext uri="{FF2B5EF4-FFF2-40B4-BE49-F238E27FC236}">
                <a16:creationId xmlns:a16="http://schemas.microsoft.com/office/drawing/2014/main" id="{14BE7EE4-0A79-18C6-95AA-B175C25226C1}"/>
              </a:ext>
            </a:extLst>
          </p:cNvPr>
          <p:cNvGraphicFramePr>
            <a:graphicFrameLocks noGrp="1"/>
          </p:cNvGraphicFramePr>
          <p:nvPr/>
        </p:nvGraphicFramePr>
        <p:xfrm>
          <a:off x="2248122" y="371832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6" name="Rectangle 145">
            <a:extLst>
              <a:ext uri="{FF2B5EF4-FFF2-40B4-BE49-F238E27FC236}">
                <a16:creationId xmlns:a16="http://schemas.microsoft.com/office/drawing/2014/main" id="{35715328-E8FC-6DEE-3E3D-4E7B10840740}"/>
              </a:ext>
            </a:extLst>
          </p:cNvPr>
          <p:cNvSpPr/>
          <p:nvPr/>
        </p:nvSpPr>
        <p:spPr>
          <a:xfrm>
            <a:off x="2407271" y="40126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7" name="Table 146">
            <a:extLst>
              <a:ext uri="{FF2B5EF4-FFF2-40B4-BE49-F238E27FC236}">
                <a16:creationId xmlns:a16="http://schemas.microsoft.com/office/drawing/2014/main" id="{02F4F064-9E18-03D4-9402-6CA4C4BA8B98}"/>
              </a:ext>
            </a:extLst>
          </p:cNvPr>
          <p:cNvGraphicFramePr>
            <a:graphicFrameLocks noGrp="1"/>
          </p:cNvGraphicFramePr>
          <p:nvPr/>
        </p:nvGraphicFramePr>
        <p:xfrm>
          <a:off x="2803280" y="371832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8" name="Rectangle 147">
            <a:extLst>
              <a:ext uri="{FF2B5EF4-FFF2-40B4-BE49-F238E27FC236}">
                <a16:creationId xmlns:a16="http://schemas.microsoft.com/office/drawing/2014/main" id="{7F48C460-E1B5-ECA6-3686-CBE52B91E0D4}"/>
              </a:ext>
            </a:extLst>
          </p:cNvPr>
          <p:cNvSpPr/>
          <p:nvPr/>
        </p:nvSpPr>
        <p:spPr>
          <a:xfrm>
            <a:off x="2962429" y="40126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9" name="Table 148">
            <a:extLst>
              <a:ext uri="{FF2B5EF4-FFF2-40B4-BE49-F238E27FC236}">
                <a16:creationId xmlns:a16="http://schemas.microsoft.com/office/drawing/2014/main" id="{9A396B57-39BD-6F2F-F05C-EE63A9092F63}"/>
              </a:ext>
            </a:extLst>
          </p:cNvPr>
          <p:cNvGraphicFramePr>
            <a:graphicFrameLocks noGrp="1"/>
          </p:cNvGraphicFramePr>
          <p:nvPr/>
        </p:nvGraphicFramePr>
        <p:xfrm>
          <a:off x="3364167" y="371832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50" name="Rectangle 149">
            <a:extLst>
              <a:ext uri="{FF2B5EF4-FFF2-40B4-BE49-F238E27FC236}">
                <a16:creationId xmlns:a16="http://schemas.microsoft.com/office/drawing/2014/main" id="{E9773DA0-5120-12F9-8A9E-8591EA34AA54}"/>
              </a:ext>
            </a:extLst>
          </p:cNvPr>
          <p:cNvSpPr/>
          <p:nvPr/>
        </p:nvSpPr>
        <p:spPr>
          <a:xfrm>
            <a:off x="3523316" y="40126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51" name="Table 150">
            <a:extLst>
              <a:ext uri="{FF2B5EF4-FFF2-40B4-BE49-F238E27FC236}">
                <a16:creationId xmlns:a16="http://schemas.microsoft.com/office/drawing/2014/main" id="{DC98F6EA-C845-FCB3-8994-0FC451B626DE}"/>
              </a:ext>
            </a:extLst>
          </p:cNvPr>
          <p:cNvGraphicFramePr>
            <a:graphicFrameLocks noGrp="1"/>
          </p:cNvGraphicFramePr>
          <p:nvPr/>
        </p:nvGraphicFramePr>
        <p:xfrm>
          <a:off x="5772103" y="371832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R8 </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52" name="Rectangle 151">
            <a:extLst>
              <a:ext uri="{FF2B5EF4-FFF2-40B4-BE49-F238E27FC236}">
                <a16:creationId xmlns:a16="http://schemas.microsoft.com/office/drawing/2014/main" id="{AA31E606-92EF-3A40-6935-BEDD6EF7397C}"/>
              </a:ext>
            </a:extLst>
          </p:cNvPr>
          <p:cNvSpPr/>
          <p:nvPr/>
        </p:nvSpPr>
        <p:spPr>
          <a:xfrm>
            <a:off x="5931252" y="40126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53" name="Straight Arrow Connector 152">
            <a:extLst>
              <a:ext uri="{FF2B5EF4-FFF2-40B4-BE49-F238E27FC236}">
                <a16:creationId xmlns:a16="http://schemas.microsoft.com/office/drawing/2014/main" id="{538AFF7F-4CD5-A629-BFF0-D29587E45103}"/>
              </a:ext>
            </a:extLst>
          </p:cNvPr>
          <p:cNvCxnSpPr>
            <a:stCxn id="149" idx="3"/>
            <a:endCxn id="151" idx="1"/>
          </p:cNvCxnSpPr>
          <p:nvPr/>
        </p:nvCxnSpPr>
        <p:spPr>
          <a:xfrm>
            <a:off x="3918349" y="4015502"/>
            <a:ext cx="1853754" cy="0"/>
          </a:xfrm>
          <a:prstGeom prst="straightConnector1">
            <a:avLst/>
          </a:prstGeom>
          <a:noFill/>
          <a:ln w="6350" cap="flat" cmpd="sng" algn="ctr">
            <a:solidFill>
              <a:srgbClr val="909090"/>
            </a:solidFill>
            <a:prstDash val="solid"/>
            <a:miter lim="800000"/>
            <a:tailEnd type="triangle"/>
          </a:ln>
          <a:effectLst/>
        </p:spPr>
      </p:cxnSp>
      <p:sp>
        <p:nvSpPr>
          <p:cNvPr id="154" name="TextBox 153">
            <a:extLst>
              <a:ext uri="{FF2B5EF4-FFF2-40B4-BE49-F238E27FC236}">
                <a16:creationId xmlns:a16="http://schemas.microsoft.com/office/drawing/2014/main" id="{51529549-F412-99BE-CECC-652674AB2CC5}"/>
              </a:ext>
            </a:extLst>
          </p:cNvPr>
          <p:cNvSpPr txBox="1"/>
          <p:nvPr/>
        </p:nvSpPr>
        <p:spPr>
          <a:xfrm>
            <a:off x="5143189" y="3759592"/>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55" name="Rectangle 154">
            <a:extLst>
              <a:ext uri="{FF2B5EF4-FFF2-40B4-BE49-F238E27FC236}">
                <a16:creationId xmlns:a16="http://schemas.microsoft.com/office/drawing/2014/main" id="{684F500B-55CC-12F1-1290-B6E4F19409C1}"/>
              </a:ext>
            </a:extLst>
          </p:cNvPr>
          <p:cNvSpPr/>
          <p:nvPr/>
        </p:nvSpPr>
        <p:spPr>
          <a:xfrm>
            <a:off x="964468" y="3848579"/>
            <a:ext cx="1103187"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Value of r8=</a:t>
            </a:r>
          </a:p>
        </p:txBody>
      </p:sp>
      <p:graphicFrame>
        <p:nvGraphicFramePr>
          <p:cNvPr id="156" name="Table 155">
            <a:extLst>
              <a:ext uri="{FF2B5EF4-FFF2-40B4-BE49-F238E27FC236}">
                <a16:creationId xmlns:a16="http://schemas.microsoft.com/office/drawing/2014/main" id="{B1E0D091-91B8-6C88-DEF9-3D04D10E3CD5}"/>
              </a:ext>
            </a:extLst>
          </p:cNvPr>
          <p:cNvGraphicFramePr>
            <a:graphicFrameLocks noGrp="1"/>
          </p:cNvGraphicFramePr>
          <p:nvPr/>
        </p:nvGraphicFramePr>
        <p:xfrm>
          <a:off x="737914" y="4393331"/>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157" name="Rectangle 156">
            <a:extLst>
              <a:ext uri="{FF2B5EF4-FFF2-40B4-BE49-F238E27FC236}">
                <a16:creationId xmlns:a16="http://schemas.microsoft.com/office/drawing/2014/main" id="{FEDC0BEA-F6A5-E8C8-D21C-71A00BDE9155}"/>
              </a:ext>
            </a:extLst>
          </p:cNvPr>
          <p:cNvSpPr/>
          <p:nvPr/>
        </p:nvSpPr>
        <p:spPr>
          <a:xfrm>
            <a:off x="888082"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158" name="Rectangle 157">
            <a:extLst>
              <a:ext uri="{FF2B5EF4-FFF2-40B4-BE49-F238E27FC236}">
                <a16:creationId xmlns:a16="http://schemas.microsoft.com/office/drawing/2014/main" id="{A76A1752-C116-FEEA-626A-E6106A710B7C}"/>
              </a:ext>
            </a:extLst>
          </p:cNvPr>
          <p:cNvSpPr/>
          <p:nvPr/>
        </p:nvSpPr>
        <p:spPr>
          <a:xfrm>
            <a:off x="1462966"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59" name="Rectangle 158">
            <a:extLst>
              <a:ext uri="{FF2B5EF4-FFF2-40B4-BE49-F238E27FC236}">
                <a16:creationId xmlns:a16="http://schemas.microsoft.com/office/drawing/2014/main" id="{B8CD03E2-DF9E-FE9E-A9A4-D8BF2677BCF1}"/>
              </a:ext>
            </a:extLst>
          </p:cNvPr>
          <p:cNvSpPr/>
          <p:nvPr/>
        </p:nvSpPr>
        <p:spPr>
          <a:xfrm>
            <a:off x="1997001"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160" name="Rectangle 159">
            <a:extLst>
              <a:ext uri="{FF2B5EF4-FFF2-40B4-BE49-F238E27FC236}">
                <a16:creationId xmlns:a16="http://schemas.microsoft.com/office/drawing/2014/main" id="{71A5DA7D-C36B-1501-06E9-3A1AC06CC041}"/>
              </a:ext>
            </a:extLst>
          </p:cNvPr>
          <p:cNvSpPr/>
          <p:nvPr/>
        </p:nvSpPr>
        <p:spPr>
          <a:xfrm>
            <a:off x="3113362"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161" name="Rectangle 160">
            <a:extLst>
              <a:ext uri="{FF2B5EF4-FFF2-40B4-BE49-F238E27FC236}">
                <a16:creationId xmlns:a16="http://schemas.microsoft.com/office/drawing/2014/main" id="{CFF37379-E04E-AB7D-D96B-2E3ECA5EB1C1}"/>
              </a:ext>
            </a:extLst>
          </p:cNvPr>
          <p:cNvSpPr/>
          <p:nvPr/>
        </p:nvSpPr>
        <p:spPr>
          <a:xfrm>
            <a:off x="3659803"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62" name="Rectangle 161">
            <a:extLst>
              <a:ext uri="{FF2B5EF4-FFF2-40B4-BE49-F238E27FC236}">
                <a16:creationId xmlns:a16="http://schemas.microsoft.com/office/drawing/2014/main" id="{58A25EF4-8442-CCED-7CC2-7B0511774236}"/>
              </a:ext>
            </a:extLst>
          </p:cNvPr>
          <p:cNvSpPr/>
          <p:nvPr/>
        </p:nvSpPr>
        <p:spPr>
          <a:xfrm>
            <a:off x="4235694"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63" name="Rectangle 162">
            <a:extLst>
              <a:ext uri="{FF2B5EF4-FFF2-40B4-BE49-F238E27FC236}">
                <a16:creationId xmlns:a16="http://schemas.microsoft.com/office/drawing/2014/main" id="{A6937AE5-4FFA-AFE6-D56F-7AEB05B62C6C}"/>
              </a:ext>
            </a:extLst>
          </p:cNvPr>
          <p:cNvSpPr/>
          <p:nvPr/>
        </p:nvSpPr>
        <p:spPr>
          <a:xfrm>
            <a:off x="5279743" y="468760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164" name="Rectangle 163">
            <a:extLst>
              <a:ext uri="{FF2B5EF4-FFF2-40B4-BE49-F238E27FC236}">
                <a16:creationId xmlns:a16="http://schemas.microsoft.com/office/drawing/2014/main" id="{3C327B45-177D-1406-2196-F15162DDDF4A}"/>
              </a:ext>
            </a:extLst>
          </p:cNvPr>
          <p:cNvSpPr/>
          <p:nvPr/>
        </p:nvSpPr>
        <p:spPr>
          <a:xfrm>
            <a:off x="5883272" y="4699959"/>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165" name="Rectangle 164">
            <a:extLst>
              <a:ext uri="{FF2B5EF4-FFF2-40B4-BE49-F238E27FC236}">
                <a16:creationId xmlns:a16="http://schemas.microsoft.com/office/drawing/2014/main" id="{BD79ADC8-3DAE-FA2C-3AF7-B309F8F48EC9}"/>
              </a:ext>
            </a:extLst>
          </p:cNvPr>
          <p:cNvSpPr/>
          <p:nvPr/>
        </p:nvSpPr>
        <p:spPr>
          <a:xfrm>
            <a:off x="6460746" y="4699150"/>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sp>
        <p:nvSpPr>
          <p:cNvPr id="166" name="Rectangle 165">
            <a:extLst>
              <a:ext uri="{FF2B5EF4-FFF2-40B4-BE49-F238E27FC236}">
                <a16:creationId xmlns:a16="http://schemas.microsoft.com/office/drawing/2014/main" id="{49BA5889-4869-E2D4-9D25-8DD7898AEA67}"/>
              </a:ext>
            </a:extLst>
          </p:cNvPr>
          <p:cNvSpPr/>
          <p:nvPr/>
        </p:nvSpPr>
        <p:spPr>
          <a:xfrm>
            <a:off x="4787463" y="4699150"/>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167" name="Rectangle 166">
            <a:extLst>
              <a:ext uri="{FF2B5EF4-FFF2-40B4-BE49-F238E27FC236}">
                <a16:creationId xmlns:a16="http://schemas.microsoft.com/office/drawing/2014/main" id="{03521122-136B-8E20-01D7-A107AC14CCBC}"/>
              </a:ext>
            </a:extLst>
          </p:cNvPr>
          <p:cNvSpPr/>
          <p:nvPr/>
        </p:nvSpPr>
        <p:spPr>
          <a:xfrm>
            <a:off x="2567334" y="4699150"/>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603EF6C5-185F-5F89-5F61-C3019B58400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370658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Decoding</a:t>
            </a:r>
          </a:p>
        </p:txBody>
      </p:sp>
      <p:sp>
        <p:nvSpPr>
          <p:cNvPr id="81" name="Content Placeholder 2">
            <a:extLst>
              <a:ext uri="{FF2B5EF4-FFF2-40B4-BE49-F238E27FC236}">
                <a16:creationId xmlns:a16="http://schemas.microsoft.com/office/drawing/2014/main" id="{9FF6E0B9-1FAA-052A-D9DC-54F429C8DDB3}"/>
              </a:ext>
            </a:extLst>
          </p:cNvPr>
          <p:cNvSpPr txBox="1">
            <a:spLocks/>
          </p:cNvSpPr>
          <p:nvPr/>
        </p:nvSpPr>
        <p:spPr>
          <a:xfrm>
            <a:off x="98386" y="693303"/>
            <a:ext cx="647549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Step-4</a:t>
            </a:r>
            <a:r>
              <a:rPr lang="en-US" sz="1800" dirty="0">
                <a:solidFill>
                  <a:srgbClr val="212121"/>
                </a:solidFill>
                <a:latin typeface="Cambria" panose="02040503050406030204" pitchFamily="18" charset="0"/>
                <a:ea typeface="Cambria" panose="02040503050406030204" pitchFamily="18" charset="0"/>
              </a:rPr>
              <a:t>: </a:t>
            </a:r>
            <a:r>
              <a:rPr lang="en-IN" sz="1800" b="1" dirty="0">
                <a:solidFill>
                  <a:srgbClr val="212121"/>
                </a:solidFill>
                <a:latin typeface="Cambria" panose="02040503050406030204" pitchFamily="18" charset="0"/>
                <a:ea typeface="Cambria" panose="02040503050406030204" pitchFamily="18" charset="0"/>
              </a:rPr>
              <a:t>decoding</a:t>
            </a: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dirty="0">
              <a:solidFill>
                <a:srgbClr val="212121"/>
              </a:solidFill>
              <a:latin typeface="Roboto Condensed"/>
            </a:endParaRPr>
          </a:p>
          <a:p>
            <a:pPr marL="0" indent="0" defTabSz="685800">
              <a:spcBef>
                <a:spcPts val="750"/>
              </a:spcBef>
              <a:buNone/>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0" indent="0" defTabSz="685800">
              <a:spcBef>
                <a:spcPts val="750"/>
              </a:spcBef>
              <a:buNone/>
              <a:defRPr/>
            </a:pPr>
            <a:r>
              <a:rPr lang="en-US" sz="1800" b="1" dirty="0">
                <a:solidFill>
                  <a:srgbClr val="212121"/>
                </a:solidFill>
                <a:latin typeface="Roboto Condensed"/>
              </a:rPr>
              <a:t>   </a:t>
            </a:r>
            <a:endParaRPr lang="en-IN" sz="1800" b="1"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p:txBody>
      </p:sp>
      <p:graphicFrame>
        <p:nvGraphicFramePr>
          <p:cNvPr id="82" name="Table 81">
            <a:extLst>
              <a:ext uri="{FF2B5EF4-FFF2-40B4-BE49-F238E27FC236}">
                <a16:creationId xmlns:a16="http://schemas.microsoft.com/office/drawing/2014/main" id="{D87F937D-027B-FDB7-F180-2F9625683B0A}"/>
              </a:ext>
            </a:extLst>
          </p:cNvPr>
          <p:cNvGraphicFramePr>
            <a:graphicFrameLocks noGrp="1"/>
          </p:cNvGraphicFramePr>
          <p:nvPr/>
        </p:nvGraphicFramePr>
        <p:xfrm>
          <a:off x="2238101" y="693303"/>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83" name="Rectangle 82">
            <a:extLst>
              <a:ext uri="{FF2B5EF4-FFF2-40B4-BE49-F238E27FC236}">
                <a16:creationId xmlns:a16="http://schemas.microsoft.com/office/drawing/2014/main" id="{9BCA42A2-4CAD-2051-7B69-EA16CFBDA38C}"/>
              </a:ext>
            </a:extLst>
          </p:cNvPr>
          <p:cNvSpPr/>
          <p:nvPr/>
        </p:nvSpPr>
        <p:spPr>
          <a:xfrm>
            <a:off x="2388270"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4" name="Rectangle 83">
            <a:extLst>
              <a:ext uri="{FF2B5EF4-FFF2-40B4-BE49-F238E27FC236}">
                <a16:creationId xmlns:a16="http://schemas.microsoft.com/office/drawing/2014/main" id="{D55C237B-FCA5-48BB-D5DC-488CE51BF69B}"/>
              </a:ext>
            </a:extLst>
          </p:cNvPr>
          <p:cNvSpPr/>
          <p:nvPr/>
        </p:nvSpPr>
        <p:spPr>
          <a:xfrm>
            <a:off x="2963154"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5" name="Rectangle 84">
            <a:extLst>
              <a:ext uri="{FF2B5EF4-FFF2-40B4-BE49-F238E27FC236}">
                <a16:creationId xmlns:a16="http://schemas.microsoft.com/office/drawing/2014/main" id="{2DAFC7F5-B3E2-91DB-DAF0-130E495913F9}"/>
              </a:ext>
            </a:extLst>
          </p:cNvPr>
          <p:cNvSpPr/>
          <p:nvPr/>
        </p:nvSpPr>
        <p:spPr>
          <a:xfrm>
            <a:off x="3497188"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6" name="Rectangle 85">
            <a:extLst>
              <a:ext uri="{FF2B5EF4-FFF2-40B4-BE49-F238E27FC236}">
                <a16:creationId xmlns:a16="http://schemas.microsoft.com/office/drawing/2014/main" id="{0AB249B0-9B06-A3BE-5036-235DA6D64E38}"/>
              </a:ext>
            </a:extLst>
          </p:cNvPr>
          <p:cNvSpPr/>
          <p:nvPr/>
        </p:nvSpPr>
        <p:spPr>
          <a:xfrm>
            <a:off x="4613550"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7" name="Rectangle 86">
            <a:extLst>
              <a:ext uri="{FF2B5EF4-FFF2-40B4-BE49-F238E27FC236}">
                <a16:creationId xmlns:a16="http://schemas.microsoft.com/office/drawing/2014/main" id="{9D14F8F8-A83F-177F-37CB-59547B3E3F6D}"/>
              </a:ext>
            </a:extLst>
          </p:cNvPr>
          <p:cNvSpPr/>
          <p:nvPr/>
        </p:nvSpPr>
        <p:spPr>
          <a:xfrm>
            <a:off x="5159991"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8" name="Rectangle 87">
            <a:extLst>
              <a:ext uri="{FF2B5EF4-FFF2-40B4-BE49-F238E27FC236}">
                <a16:creationId xmlns:a16="http://schemas.microsoft.com/office/drawing/2014/main" id="{A7299779-28A4-97D1-D59C-C2738EA40935}"/>
              </a:ext>
            </a:extLst>
          </p:cNvPr>
          <p:cNvSpPr/>
          <p:nvPr/>
        </p:nvSpPr>
        <p:spPr>
          <a:xfrm>
            <a:off x="5735881"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9" name="Rectangle 88">
            <a:extLst>
              <a:ext uri="{FF2B5EF4-FFF2-40B4-BE49-F238E27FC236}">
                <a16:creationId xmlns:a16="http://schemas.microsoft.com/office/drawing/2014/main" id="{B9DE2559-2C3C-6805-3598-23F5297638DE}"/>
              </a:ext>
            </a:extLst>
          </p:cNvPr>
          <p:cNvSpPr/>
          <p:nvPr/>
        </p:nvSpPr>
        <p:spPr>
          <a:xfrm>
            <a:off x="6779931" y="987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0" name="Rectangle 89">
            <a:extLst>
              <a:ext uri="{FF2B5EF4-FFF2-40B4-BE49-F238E27FC236}">
                <a16:creationId xmlns:a16="http://schemas.microsoft.com/office/drawing/2014/main" id="{9F85EA0A-26A0-734A-1D39-6A8F3FAA7D66}"/>
              </a:ext>
            </a:extLst>
          </p:cNvPr>
          <p:cNvSpPr/>
          <p:nvPr/>
        </p:nvSpPr>
        <p:spPr>
          <a:xfrm>
            <a:off x="7383459" y="99993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1" name="Rectangle 90">
            <a:extLst>
              <a:ext uri="{FF2B5EF4-FFF2-40B4-BE49-F238E27FC236}">
                <a16:creationId xmlns:a16="http://schemas.microsoft.com/office/drawing/2014/main" id="{5D415DC2-4B2D-4703-DEA8-BD4408493C83}"/>
              </a:ext>
            </a:extLst>
          </p:cNvPr>
          <p:cNvSpPr/>
          <p:nvPr/>
        </p:nvSpPr>
        <p:spPr>
          <a:xfrm>
            <a:off x="7960934" y="99912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sp>
        <p:nvSpPr>
          <p:cNvPr id="92" name="Rectangle 91">
            <a:extLst>
              <a:ext uri="{FF2B5EF4-FFF2-40B4-BE49-F238E27FC236}">
                <a16:creationId xmlns:a16="http://schemas.microsoft.com/office/drawing/2014/main" id="{1DE5B1BC-947F-780E-AD01-4F48DE416C35}"/>
              </a:ext>
            </a:extLst>
          </p:cNvPr>
          <p:cNvSpPr/>
          <p:nvPr/>
        </p:nvSpPr>
        <p:spPr>
          <a:xfrm>
            <a:off x="6287651" y="99912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3" name="Rectangle 92">
            <a:extLst>
              <a:ext uri="{FF2B5EF4-FFF2-40B4-BE49-F238E27FC236}">
                <a16:creationId xmlns:a16="http://schemas.microsoft.com/office/drawing/2014/main" id="{0529221C-F341-96F2-094F-E4A86351D1FB}"/>
              </a:ext>
            </a:extLst>
          </p:cNvPr>
          <p:cNvSpPr/>
          <p:nvPr/>
        </p:nvSpPr>
        <p:spPr>
          <a:xfrm>
            <a:off x="4067522" y="99912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graphicFrame>
        <p:nvGraphicFramePr>
          <p:cNvPr id="94" name="Table 93">
            <a:extLst>
              <a:ext uri="{FF2B5EF4-FFF2-40B4-BE49-F238E27FC236}">
                <a16:creationId xmlns:a16="http://schemas.microsoft.com/office/drawing/2014/main" id="{E15CF1E8-B85C-647C-77EF-F0EFCA36D56A}"/>
              </a:ext>
            </a:extLst>
          </p:cNvPr>
          <p:cNvGraphicFramePr>
            <a:graphicFrameLocks noGrp="1"/>
          </p:cNvGraphicFramePr>
          <p:nvPr/>
        </p:nvGraphicFramePr>
        <p:xfrm>
          <a:off x="1677933"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5" name="Rectangle 94">
            <a:extLst>
              <a:ext uri="{FF2B5EF4-FFF2-40B4-BE49-F238E27FC236}">
                <a16:creationId xmlns:a16="http://schemas.microsoft.com/office/drawing/2014/main" id="{86AE143D-38A3-5370-EEED-BA2725042ECD}"/>
              </a:ext>
            </a:extLst>
          </p:cNvPr>
          <p:cNvSpPr/>
          <p:nvPr/>
        </p:nvSpPr>
        <p:spPr>
          <a:xfrm>
            <a:off x="1837081" y="178270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6" name="Table 95">
            <a:extLst>
              <a:ext uri="{FF2B5EF4-FFF2-40B4-BE49-F238E27FC236}">
                <a16:creationId xmlns:a16="http://schemas.microsoft.com/office/drawing/2014/main" id="{C5CA3001-66A1-19D9-8AB2-3D5DE0707D86}"/>
              </a:ext>
            </a:extLst>
          </p:cNvPr>
          <p:cNvGraphicFramePr>
            <a:graphicFrameLocks noGrp="1"/>
          </p:cNvGraphicFramePr>
          <p:nvPr/>
        </p:nvGraphicFramePr>
        <p:xfrm>
          <a:off x="2233090"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7" name="Rectangle 96">
            <a:extLst>
              <a:ext uri="{FF2B5EF4-FFF2-40B4-BE49-F238E27FC236}">
                <a16:creationId xmlns:a16="http://schemas.microsoft.com/office/drawing/2014/main" id="{DFDB80DE-59F1-505B-2E33-25CA6DA13F14}"/>
              </a:ext>
            </a:extLst>
          </p:cNvPr>
          <p:cNvSpPr/>
          <p:nvPr/>
        </p:nvSpPr>
        <p:spPr>
          <a:xfrm>
            <a:off x="2392239" y="178270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8" name="Table 97">
            <a:extLst>
              <a:ext uri="{FF2B5EF4-FFF2-40B4-BE49-F238E27FC236}">
                <a16:creationId xmlns:a16="http://schemas.microsoft.com/office/drawing/2014/main" id="{5687E031-A00D-F59D-493B-A35C550CDBD5}"/>
              </a:ext>
            </a:extLst>
          </p:cNvPr>
          <p:cNvGraphicFramePr>
            <a:graphicFrameLocks noGrp="1"/>
          </p:cNvGraphicFramePr>
          <p:nvPr/>
        </p:nvGraphicFramePr>
        <p:xfrm>
          <a:off x="2793978"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9" name="Rectangle 98">
            <a:extLst>
              <a:ext uri="{FF2B5EF4-FFF2-40B4-BE49-F238E27FC236}">
                <a16:creationId xmlns:a16="http://schemas.microsoft.com/office/drawing/2014/main" id="{38595F38-3543-DD73-F098-EDE0FD60654C}"/>
              </a:ext>
            </a:extLst>
          </p:cNvPr>
          <p:cNvSpPr/>
          <p:nvPr/>
        </p:nvSpPr>
        <p:spPr>
          <a:xfrm>
            <a:off x="2953126" y="178270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0" name="Table 99">
            <a:extLst>
              <a:ext uri="{FF2B5EF4-FFF2-40B4-BE49-F238E27FC236}">
                <a16:creationId xmlns:a16="http://schemas.microsoft.com/office/drawing/2014/main" id="{16D35E1B-A139-27CF-9702-9F4456F85E10}"/>
              </a:ext>
            </a:extLst>
          </p:cNvPr>
          <p:cNvGraphicFramePr>
            <a:graphicFrameLocks noGrp="1"/>
          </p:cNvGraphicFramePr>
          <p:nvPr/>
        </p:nvGraphicFramePr>
        <p:xfrm>
          <a:off x="3350875"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1" name="Rectangle 100">
            <a:extLst>
              <a:ext uri="{FF2B5EF4-FFF2-40B4-BE49-F238E27FC236}">
                <a16:creationId xmlns:a16="http://schemas.microsoft.com/office/drawing/2014/main" id="{3F57CE3C-133C-7DC1-27CE-C31AA2658C07}"/>
              </a:ext>
            </a:extLst>
          </p:cNvPr>
          <p:cNvSpPr/>
          <p:nvPr/>
        </p:nvSpPr>
        <p:spPr>
          <a:xfrm>
            <a:off x="3510024" y="178270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02" name="Table 101">
            <a:extLst>
              <a:ext uri="{FF2B5EF4-FFF2-40B4-BE49-F238E27FC236}">
                <a16:creationId xmlns:a16="http://schemas.microsoft.com/office/drawing/2014/main" id="{BD2F0CFB-94D2-3960-7B81-A37BF35B9BF6}"/>
              </a:ext>
            </a:extLst>
          </p:cNvPr>
          <p:cNvGraphicFramePr>
            <a:graphicFrameLocks noGrp="1"/>
          </p:cNvGraphicFramePr>
          <p:nvPr/>
        </p:nvGraphicFramePr>
        <p:xfrm>
          <a:off x="3911643"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3" name="Rectangle 102">
            <a:extLst>
              <a:ext uri="{FF2B5EF4-FFF2-40B4-BE49-F238E27FC236}">
                <a16:creationId xmlns:a16="http://schemas.microsoft.com/office/drawing/2014/main" id="{4EA39976-4564-3CB4-3F99-7590FB030059}"/>
              </a:ext>
            </a:extLst>
          </p:cNvPr>
          <p:cNvSpPr/>
          <p:nvPr/>
        </p:nvSpPr>
        <p:spPr>
          <a:xfrm>
            <a:off x="4052938" y="178270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4" name="Table 103">
            <a:extLst>
              <a:ext uri="{FF2B5EF4-FFF2-40B4-BE49-F238E27FC236}">
                <a16:creationId xmlns:a16="http://schemas.microsoft.com/office/drawing/2014/main" id="{F1087DE1-B4AA-824A-AB3E-9C2994C719A2}"/>
              </a:ext>
            </a:extLst>
          </p:cNvPr>
          <p:cNvGraphicFramePr>
            <a:graphicFrameLocks noGrp="1"/>
          </p:cNvGraphicFramePr>
          <p:nvPr/>
        </p:nvGraphicFramePr>
        <p:xfrm>
          <a:off x="4471018" y="148842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5" name="Rectangle 104">
            <a:extLst>
              <a:ext uri="{FF2B5EF4-FFF2-40B4-BE49-F238E27FC236}">
                <a16:creationId xmlns:a16="http://schemas.microsoft.com/office/drawing/2014/main" id="{D3827F15-010D-0C06-294C-C9F3FFE991EB}"/>
              </a:ext>
            </a:extLst>
          </p:cNvPr>
          <p:cNvSpPr/>
          <p:nvPr/>
        </p:nvSpPr>
        <p:spPr>
          <a:xfrm>
            <a:off x="4646542" y="178822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06" name="Straight Arrow Connector 105">
            <a:extLst>
              <a:ext uri="{FF2B5EF4-FFF2-40B4-BE49-F238E27FC236}">
                <a16:creationId xmlns:a16="http://schemas.microsoft.com/office/drawing/2014/main" id="{19762786-B7BC-94C5-F020-C5BE09E898EC}"/>
              </a:ext>
            </a:extLst>
          </p:cNvPr>
          <p:cNvCxnSpPr/>
          <p:nvPr/>
        </p:nvCxnSpPr>
        <p:spPr>
          <a:xfrm>
            <a:off x="5545991" y="1779799"/>
            <a:ext cx="753943" cy="2903"/>
          </a:xfrm>
          <a:prstGeom prst="straightConnector1">
            <a:avLst/>
          </a:prstGeom>
          <a:noFill/>
          <a:ln w="6350" cap="flat" cmpd="sng" algn="ctr">
            <a:solidFill>
              <a:srgbClr val="909090"/>
            </a:solidFill>
            <a:prstDash val="solid"/>
            <a:miter lim="800000"/>
            <a:tailEnd type="triangle"/>
          </a:ln>
          <a:effectLst/>
        </p:spPr>
      </p:cxnSp>
      <p:sp>
        <p:nvSpPr>
          <p:cNvPr id="107" name="TextBox 106">
            <a:extLst>
              <a:ext uri="{FF2B5EF4-FFF2-40B4-BE49-F238E27FC236}">
                <a16:creationId xmlns:a16="http://schemas.microsoft.com/office/drawing/2014/main" id="{F01F4EC6-E489-8ED8-C0E7-A3402213F327}"/>
              </a:ext>
            </a:extLst>
          </p:cNvPr>
          <p:cNvSpPr txBox="1"/>
          <p:nvPr/>
        </p:nvSpPr>
        <p:spPr>
          <a:xfrm>
            <a:off x="5033903" y="1525587"/>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08" name="Rectangle 107">
            <a:extLst>
              <a:ext uri="{FF2B5EF4-FFF2-40B4-BE49-F238E27FC236}">
                <a16:creationId xmlns:a16="http://schemas.microsoft.com/office/drawing/2014/main" id="{B58212EE-6458-0F78-8C7A-7584C630F43B}"/>
              </a:ext>
            </a:extLst>
          </p:cNvPr>
          <p:cNvSpPr/>
          <p:nvPr/>
        </p:nvSpPr>
        <p:spPr>
          <a:xfrm>
            <a:off x="394277" y="1618680"/>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r1=</a:t>
            </a:r>
          </a:p>
        </p:txBody>
      </p:sp>
      <p:sp>
        <p:nvSpPr>
          <p:cNvPr id="109" name="Rectangle 108">
            <a:extLst>
              <a:ext uri="{FF2B5EF4-FFF2-40B4-BE49-F238E27FC236}">
                <a16:creationId xmlns:a16="http://schemas.microsoft.com/office/drawing/2014/main" id="{2DE5F5C5-942B-BC4F-96C0-833DE6AAFBF7}"/>
              </a:ext>
            </a:extLst>
          </p:cNvPr>
          <p:cNvSpPr/>
          <p:nvPr/>
        </p:nvSpPr>
        <p:spPr>
          <a:xfrm>
            <a:off x="6330112" y="16326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0" name="Table 109">
            <a:extLst>
              <a:ext uri="{FF2B5EF4-FFF2-40B4-BE49-F238E27FC236}">
                <a16:creationId xmlns:a16="http://schemas.microsoft.com/office/drawing/2014/main" id="{A61AB090-E7BC-433A-B1C3-40878943C2DA}"/>
              </a:ext>
            </a:extLst>
          </p:cNvPr>
          <p:cNvGraphicFramePr>
            <a:graphicFrameLocks noGrp="1"/>
          </p:cNvGraphicFramePr>
          <p:nvPr/>
        </p:nvGraphicFramePr>
        <p:xfrm>
          <a:off x="1669924"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1" name="Rectangle 110">
            <a:extLst>
              <a:ext uri="{FF2B5EF4-FFF2-40B4-BE49-F238E27FC236}">
                <a16:creationId xmlns:a16="http://schemas.microsoft.com/office/drawing/2014/main" id="{FEFBA415-C24B-C5A4-C94D-084C3BC31147}"/>
              </a:ext>
            </a:extLst>
          </p:cNvPr>
          <p:cNvSpPr/>
          <p:nvPr/>
        </p:nvSpPr>
        <p:spPr>
          <a:xfrm>
            <a:off x="1829073" y="24129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02DC5A23-CECA-09E2-0170-D644AD665A08}"/>
              </a:ext>
            </a:extLst>
          </p:cNvPr>
          <p:cNvGraphicFramePr>
            <a:graphicFrameLocks noGrp="1"/>
          </p:cNvGraphicFramePr>
          <p:nvPr/>
        </p:nvGraphicFramePr>
        <p:xfrm>
          <a:off x="2225082"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3" name="Rectangle 112">
            <a:extLst>
              <a:ext uri="{FF2B5EF4-FFF2-40B4-BE49-F238E27FC236}">
                <a16:creationId xmlns:a16="http://schemas.microsoft.com/office/drawing/2014/main" id="{248F5F82-82E5-FBE7-9190-E1E05BF19CDC}"/>
              </a:ext>
            </a:extLst>
          </p:cNvPr>
          <p:cNvSpPr/>
          <p:nvPr/>
        </p:nvSpPr>
        <p:spPr>
          <a:xfrm>
            <a:off x="2384230" y="24129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4" name="Table 113">
            <a:extLst>
              <a:ext uri="{FF2B5EF4-FFF2-40B4-BE49-F238E27FC236}">
                <a16:creationId xmlns:a16="http://schemas.microsoft.com/office/drawing/2014/main" id="{77787465-60F3-0271-20E3-BFC5E66B6F41}"/>
              </a:ext>
            </a:extLst>
          </p:cNvPr>
          <p:cNvGraphicFramePr>
            <a:graphicFrameLocks noGrp="1"/>
          </p:cNvGraphicFramePr>
          <p:nvPr/>
        </p:nvGraphicFramePr>
        <p:xfrm>
          <a:off x="2785969"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5" name="Rectangle 114">
            <a:extLst>
              <a:ext uri="{FF2B5EF4-FFF2-40B4-BE49-F238E27FC236}">
                <a16:creationId xmlns:a16="http://schemas.microsoft.com/office/drawing/2014/main" id="{2FF7D83E-117E-11EE-C4B3-05C48900AD57}"/>
              </a:ext>
            </a:extLst>
          </p:cNvPr>
          <p:cNvSpPr/>
          <p:nvPr/>
        </p:nvSpPr>
        <p:spPr>
          <a:xfrm>
            <a:off x="2945118" y="24129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6" name="Table 115">
            <a:extLst>
              <a:ext uri="{FF2B5EF4-FFF2-40B4-BE49-F238E27FC236}">
                <a16:creationId xmlns:a16="http://schemas.microsoft.com/office/drawing/2014/main" id="{FFAFAE75-01FB-CE0E-530B-6320189B2135}"/>
              </a:ext>
            </a:extLst>
          </p:cNvPr>
          <p:cNvGraphicFramePr>
            <a:graphicFrameLocks noGrp="1"/>
          </p:cNvGraphicFramePr>
          <p:nvPr/>
        </p:nvGraphicFramePr>
        <p:xfrm>
          <a:off x="3342867"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7" name="Rectangle 116">
            <a:extLst>
              <a:ext uri="{FF2B5EF4-FFF2-40B4-BE49-F238E27FC236}">
                <a16:creationId xmlns:a16="http://schemas.microsoft.com/office/drawing/2014/main" id="{03D7D148-22C6-2458-29DD-2FB8140A130E}"/>
              </a:ext>
            </a:extLst>
          </p:cNvPr>
          <p:cNvSpPr/>
          <p:nvPr/>
        </p:nvSpPr>
        <p:spPr>
          <a:xfrm>
            <a:off x="3502015" y="24129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8" name="Table 117">
            <a:extLst>
              <a:ext uri="{FF2B5EF4-FFF2-40B4-BE49-F238E27FC236}">
                <a16:creationId xmlns:a16="http://schemas.microsoft.com/office/drawing/2014/main" id="{23FE0DC5-B3FC-1D1D-D7C7-C04A01E2092E}"/>
              </a:ext>
            </a:extLst>
          </p:cNvPr>
          <p:cNvGraphicFramePr>
            <a:graphicFrameLocks noGrp="1"/>
          </p:cNvGraphicFramePr>
          <p:nvPr/>
        </p:nvGraphicFramePr>
        <p:xfrm>
          <a:off x="3903634"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9" name="Rectangle 118">
            <a:extLst>
              <a:ext uri="{FF2B5EF4-FFF2-40B4-BE49-F238E27FC236}">
                <a16:creationId xmlns:a16="http://schemas.microsoft.com/office/drawing/2014/main" id="{C7B99138-4BCA-0ED4-548D-8DC70B9868C1}"/>
              </a:ext>
            </a:extLst>
          </p:cNvPr>
          <p:cNvSpPr/>
          <p:nvPr/>
        </p:nvSpPr>
        <p:spPr>
          <a:xfrm>
            <a:off x="4044929" y="24129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0" name="Table 119">
            <a:extLst>
              <a:ext uri="{FF2B5EF4-FFF2-40B4-BE49-F238E27FC236}">
                <a16:creationId xmlns:a16="http://schemas.microsoft.com/office/drawing/2014/main" id="{664C6DC7-0ACD-5151-8B2F-7E4ACA2BB10D}"/>
              </a:ext>
            </a:extLst>
          </p:cNvPr>
          <p:cNvGraphicFramePr>
            <a:graphicFrameLocks noGrp="1"/>
          </p:cNvGraphicFramePr>
          <p:nvPr/>
        </p:nvGraphicFramePr>
        <p:xfrm>
          <a:off x="4463010" y="211868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1" name="Rectangle 120">
            <a:extLst>
              <a:ext uri="{FF2B5EF4-FFF2-40B4-BE49-F238E27FC236}">
                <a16:creationId xmlns:a16="http://schemas.microsoft.com/office/drawing/2014/main" id="{17092718-781F-D49F-1EDE-B1327B0C5382}"/>
              </a:ext>
            </a:extLst>
          </p:cNvPr>
          <p:cNvSpPr/>
          <p:nvPr/>
        </p:nvSpPr>
        <p:spPr>
          <a:xfrm>
            <a:off x="4638534" y="2418479"/>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22" name="Straight Arrow Connector 121">
            <a:extLst>
              <a:ext uri="{FF2B5EF4-FFF2-40B4-BE49-F238E27FC236}">
                <a16:creationId xmlns:a16="http://schemas.microsoft.com/office/drawing/2014/main" id="{49B1AC08-31A4-03B9-B176-CA5241DDA7E7}"/>
              </a:ext>
            </a:extLst>
          </p:cNvPr>
          <p:cNvCxnSpPr/>
          <p:nvPr/>
        </p:nvCxnSpPr>
        <p:spPr>
          <a:xfrm>
            <a:off x="5537982" y="2410057"/>
            <a:ext cx="753943" cy="2903"/>
          </a:xfrm>
          <a:prstGeom prst="straightConnector1">
            <a:avLst/>
          </a:prstGeom>
          <a:noFill/>
          <a:ln w="6350" cap="flat" cmpd="sng" algn="ctr">
            <a:solidFill>
              <a:srgbClr val="909090"/>
            </a:solidFill>
            <a:prstDash val="solid"/>
            <a:miter lim="800000"/>
            <a:tailEnd type="triangle"/>
          </a:ln>
          <a:effectLst/>
        </p:spPr>
      </p:cxnSp>
      <p:sp>
        <p:nvSpPr>
          <p:cNvPr id="123" name="TextBox 122">
            <a:extLst>
              <a:ext uri="{FF2B5EF4-FFF2-40B4-BE49-F238E27FC236}">
                <a16:creationId xmlns:a16="http://schemas.microsoft.com/office/drawing/2014/main" id="{E6A21B42-75FA-14AF-005A-15411A3338A4}"/>
              </a:ext>
            </a:extLst>
          </p:cNvPr>
          <p:cNvSpPr txBox="1"/>
          <p:nvPr/>
        </p:nvSpPr>
        <p:spPr>
          <a:xfrm>
            <a:off x="5025894" y="2155846"/>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24" name="Rectangle 123">
            <a:extLst>
              <a:ext uri="{FF2B5EF4-FFF2-40B4-BE49-F238E27FC236}">
                <a16:creationId xmlns:a16="http://schemas.microsoft.com/office/drawing/2014/main" id="{A8669CEA-BA67-F7BB-CEFF-D1A707E2B926}"/>
              </a:ext>
            </a:extLst>
          </p:cNvPr>
          <p:cNvSpPr/>
          <p:nvPr/>
        </p:nvSpPr>
        <p:spPr>
          <a:xfrm>
            <a:off x="386269" y="2248939"/>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r2=</a:t>
            </a:r>
          </a:p>
        </p:txBody>
      </p:sp>
      <p:sp>
        <p:nvSpPr>
          <p:cNvPr id="125" name="Rectangle 124">
            <a:extLst>
              <a:ext uri="{FF2B5EF4-FFF2-40B4-BE49-F238E27FC236}">
                <a16:creationId xmlns:a16="http://schemas.microsoft.com/office/drawing/2014/main" id="{6642FE2D-7FC9-0B5F-A3AE-4FBE9A1EB48F}"/>
              </a:ext>
            </a:extLst>
          </p:cNvPr>
          <p:cNvSpPr/>
          <p:nvPr/>
        </p:nvSpPr>
        <p:spPr>
          <a:xfrm>
            <a:off x="6322104" y="2262919"/>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26" name="Table 125">
            <a:extLst>
              <a:ext uri="{FF2B5EF4-FFF2-40B4-BE49-F238E27FC236}">
                <a16:creationId xmlns:a16="http://schemas.microsoft.com/office/drawing/2014/main" id="{4D4AE683-9F12-040C-18D5-B1EFE305AD5B}"/>
              </a:ext>
            </a:extLst>
          </p:cNvPr>
          <p:cNvGraphicFramePr>
            <a:graphicFrameLocks noGrp="1"/>
          </p:cNvGraphicFramePr>
          <p:nvPr/>
        </p:nvGraphicFramePr>
        <p:xfrm>
          <a:off x="7528116" y="142637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1,</a:t>
                      </a:r>
                      <a:r>
                        <a:rPr lang="en-US" sz="1400" b="1" dirty="0"/>
                        <a:t>3,5,7,9,11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7" name="Table 126">
            <a:extLst>
              <a:ext uri="{FF2B5EF4-FFF2-40B4-BE49-F238E27FC236}">
                <a16:creationId xmlns:a16="http://schemas.microsoft.com/office/drawing/2014/main" id="{B538870E-BC8B-58BB-3DF0-52E7B74098E6}"/>
              </a:ext>
            </a:extLst>
          </p:cNvPr>
          <p:cNvGraphicFramePr>
            <a:graphicFrameLocks noGrp="1"/>
          </p:cNvGraphicFramePr>
          <p:nvPr/>
        </p:nvGraphicFramePr>
        <p:xfrm>
          <a:off x="7528116" y="170450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r2</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2,</a:t>
                      </a:r>
                      <a:r>
                        <a:rPr lang="en-US" sz="1400" b="1" dirty="0"/>
                        <a:t>3,6,7,10,11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8" name="Table 127">
            <a:extLst>
              <a:ext uri="{FF2B5EF4-FFF2-40B4-BE49-F238E27FC236}">
                <a16:creationId xmlns:a16="http://schemas.microsoft.com/office/drawing/2014/main" id="{0348DEB2-A78C-A892-4748-047621CB49A6}"/>
              </a:ext>
            </a:extLst>
          </p:cNvPr>
          <p:cNvGraphicFramePr>
            <a:graphicFrameLocks noGrp="1"/>
          </p:cNvGraphicFramePr>
          <p:nvPr/>
        </p:nvGraphicFramePr>
        <p:xfrm>
          <a:off x="7528116" y="198263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r4</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4,</a:t>
                      </a:r>
                      <a:r>
                        <a:rPr lang="en-US" sz="1400" b="1" dirty="0"/>
                        <a:t>5,6,7</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9" name="Table 128">
            <a:extLst>
              <a:ext uri="{FF2B5EF4-FFF2-40B4-BE49-F238E27FC236}">
                <a16:creationId xmlns:a16="http://schemas.microsoft.com/office/drawing/2014/main" id="{4ACE8083-0B0D-0C62-A4CB-5DECC6A39AA5}"/>
              </a:ext>
            </a:extLst>
          </p:cNvPr>
          <p:cNvGraphicFramePr>
            <a:graphicFrameLocks noGrp="1"/>
          </p:cNvGraphicFramePr>
          <p:nvPr/>
        </p:nvGraphicFramePr>
        <p:xfrm>
          <a:off x="7528116" y="2262919"/>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r8</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8,</a:t>
                      </a:r>
                      <a:r>
                        <a:rPr lang="en-US" sz="1400" b="1" dirty="0"/>
                        <a:t>9,10,11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30" name="Table 129">
            <a:extLst>
              <a:ext uri="{FF2B5EF4-FFF2-40B4-BE49-F238E27FC236}">
                <a16:creationId xmlns:a16="http://schemas.microsoft.com/office/drawing/2014/main" id="{3748A804-6CD0-078E-4480-90F7519AED0A}"/>
              </a:ext>
            </a:extLst>
          </p:cNvPr>
          <p:cNvGraphicFramePr>
            <a:graphicFrameLocks noGrp="1"/>
          </p:cNvGraphicFramePr>
          <p:nvPr/>
        </p:nvGraphicFramePr>
        <p:xfrm>
          <a:off x="1669924" y="27373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1" name="Rectangle 130">
            <a:extLst>
              <a:ext uri="{FF2B5EF4-FFF2-40B4-BE49-F238E27FC236}">
                <a16:creationId xmlns:a16="http://schemas.microsoft.com/office/drawing/2014/main" id="{76331678-A3B9-91FF-1D91-837DDE6E1F15}"/>
              </a:ext>
            </a:extLst>
          </p:cNvPr>
          <p:cNvSpPr/>
          <p:nvPr/>
        </p:nvSpPr>
        <p:spPr>
          <a:xfrm>
            <a:off x="1829073" y="303162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32" name="Table 131">
            <a:extLst>
              <a:ext uri="{FF2B5EF4-FFF2-40B4-BE49-F238E27FC236}">
                <a16:creationId xmlns:a16="http://schemas.microsoft.com/office/drawing/2014/main" id="{3C48A67C-8331-5C43-7EFB-51A9C1844CD5}"/>
              </a:ext>
            </a:extLst>
          </p:cNvPr>
          <p:cNvGraphicFramePr>
            <a:graphicFrameLocks noGrp="1"/>
          </p:cNvGraphicFramePr>
          <p:nvPr/>
        </p:nvGraphicFramePr>
        <p:xfrm>
          <a:off x="2225082" y="27373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3" name="Rectangle 132">
            <a:extLst>
              <a:ext uri="{FF2B5EF4-FFF2-40B4-BE49-F238E27FC236}">
                <a16:creationId xmlns:a16="http://schemas.microsoft.com/office/drawing/2014/main" id="{D9A3E8CF-2751-BFF9-B54D-99E69372EA10}"/>
              </a:ext>
            </a:extLst>
          </p:cNvPr>
          <p:cNvSpPr/>
          <p:nvPr/>
        </p:nvSpPr>
        <p:spPr>
          <a:xfrm>
            <a:off x="2384230" y="303162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4" name="Table 133">
            <a:extLst>
              <a:ext uri="{FF2B5EF4-FFF2-40B4-BE49-F238E27FC236}">
                <a16:creationId xmlns:a16="http://schemas.microsoft.com/office/drawing/2014/main" id="{2DF7D584-3466-5F19-6D9F-E13580FD8753}"/>
              </a:ext>
            </a:extLst>
          </p:cNvPr>
          <p:cNvGraphicFramePr>
            <a:graphicFrameLocks noGrp="1"/>
          </p:cNvGraphicFramePr>
          <p:nvPr/>
        </p:nvGraphicFramePr>
        <p:xfrm>
          <a:off x="2785969" y="27373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5" name="Rectangle 134">
            <a:extLst>
              <a:ext uri="{FF2B5EF4-FFF2-40B4-BE49-F238E27FC236}">
                <a16:creationId xmlns:a16="http://schemas.microsoft.com/office/drawing/2014/main" id="{9E571827-BB8D-7E03-3523-67EC34B6A5A5}"/>
              </a:ext>
            </a:extLst>
          </p:cNvPr>
          <p:cNvSpPr/>
          <p:nvPr/>
        </p:nvSpPr>
        <p:spPr>
          <a:xfrm>
            <a:off x="2945118" y="303162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6" name="Table 135">
            <a:extLst>
              <a:ext uri="{FF2B5EF4-FFF2-40B4-BE49-F238E27FC236}">
                <a16:creationId xmlns:a16="http://schemas.microsoft.com/office/drawing/2014/main" id="{9C1F09C6-714E-52B1-AB70-2E6C5390BB0B}"/>
              </a:ext>
            </a:extLst>
          </p:cNvPr>
          <p:cNvGraphicFramePr>
            <a:graphicFrameLocks noGrp="1"/>
          </p:cNvGraphicFramePr>
          <p:nvPr/>
        </p:nvGraphicFramePr>
        <p:xfrm>
          <a:off x="3342867" y="27373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7" name="Rectangle 136">
            <a:extLst>
              <a:ext uri="{FF2B5EF4-FFF2-40B4-BE49-F238E27FC236}">
                <a16:creationId xmlns:a16="http://schemas.microsoft.com/office/drawing/2014/main" id="{302DDAA0-532A-B3F7-E589-6D58FEA1E9A6}"/>
              </a:ext>
            </a:extLst>
          </p:cNvPr>
          <p:cNvSpPr/>
          <p:nvPr/>
        </p:nvSpPr>
        <p:spPr>
          <a:xfrm>
            <a:off x="3502015" y="303162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38" name="Straight Arrow Connector 137">
            <a:extLst>
              <a:ext uri="{FF2B5EF4-FFF2-40B4-BE49-F238E27FC236}">
                <a16:creationId xmlns:a16="http://schemas.microsoft.com/office/drawing/2014/main" id="{72A515B1-CBEC-FF37-C4B1-F6B447EC3AF3}"/>
              </a:ext>
            </a:extLst>
          </p:cNvPr>
          <p:cNvCxnSpPr/>
          <p:nvPr/>
        </p:nvCxnSpPr>
        <p:spPr>
          <a:xfrm>
            <a:off x="5537982" y="3028720"/>
            <a:ext cx="753943" cy="2903"/>
          </a:xfrm>
          <a:prstGeom prst="straightConnector1">
            <a:avLst/>
          </a:prstGeom>
          <a:noFill/>
          <a:ln w="6350" cap="flat" cmpd="sng" algn="ctr">
            <a:solidFill>
              <a:srgbClr val="909090"/>
            </a:solidFill>
            <a:prstDash val="solid"/>
            <a:miter lim="800000"/>
            <a:tailEnd type="triangle"/>
          </a:ln>
          <a:effectLst/>
        </p:spPr>
      </p:cxnSp>
      <p:sp>
        <p:nvSpPr>
          <p:cNvPr id="139" name="TextBox 138">
            <a:extLst>
              <a:ext uri="{FF2B5EF4-FFF2-40B4-BE49-F238E27FC236}">
                <a16:creationId xmlns:a16="http://schemas.microsoft.com/office/drawing/2014/main" id="{CD5D9772-660F-3901-1970-F22C70E85F17}"/>
              </a:ext>
            </a:extLst>
          </p:cNvPr>
          <p:cNvSpPr txBox="1"/>
          <p:nvPr/>
        </p:nvSpPr>
        <p:spPr>
          <a:xfrm>
            <a:off x="5025894" y="2774508"/>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40" name="Rectangle 139">
            <a:extLst>
              <a:ext uri="{FF2B5EF4-FFF2-40B4-BE49-F238E27FC236}">
                <a16:creationId xmlns:a16="http://schemas.microsoft.com/office/drawing/2014/main" id="{8A18B435-BCE6-9E1D-E89F-47D48B1AE5E0}"/>
              </a:ext>
            </a:extLst>
          </p:cNvPr>
          <p:cNvSpPr/>
          <p:nvPr/>
        </p:nvSpPr>
        <p:spPr>
          <a:xfrm>
            <a:off x="386269" y="2867601"/>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r4=</a:t>
            </a:r>
          </a:p>
        </p:txBody>
      </p:sp>
      <p:sp>
        <p:nvSpPr>
          <p:cNvPr id="141" name="Rectangle 140">
            <a:extLst>
              <a:ext uri="{FF2B5EF4-FFF2-40B4-BE49-F238E27FC236}">
                <a16:creationId xmlns:a16="http://schemas.microsoft.com/office/drawing/2014/main" id="{4E0777CF-F0EF-45A5-D226-1995504C41B6}"/>
              </a:ext>
            </a:extLst>
          </p:cNvPr>
          <p:cNvSpPr/>
          <p:nvPr/>
        </p:nvSpPr>
        <p:spPr>
          <a:xfrm>
            <a:off x="6322104" y="28815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2" name="Table 141">
            <a:extLst>
              <a:ext uri="{FF2B5EF4-FFF2-40B4-BE49-F238E27FC236}">
                <a16:creationId xmlns:a16="http://schemas.microsoft.com/office/drawing/2014/main" id="{9C5F282D-961D-205E-EE85-DBED9F7E364A}"/>
              </a:ext>
            </a:extLst>
          </p:cNvPr>
          <p:cNvGraphicFramePr>
            <a:graphicFrameLocks noGrp="1"/>
          </p:cNvGraphicFramePr>
          <p:nvPr/>
        </p:nvGraphicFramePr>
        <p:xfrm>
          <a:off x="1669924" y="336456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3" name="Rectangle 142">
            <a:extLst>
              <a:ext uri="{FF2B5EF4-FFF2-40B4-BE49-F238E27FC236}">
                <a16:creationId xmlns:a16="http://schemas.microsoft.com/office/drawing/2014/main" id="{22083F1F-5797-26CA-0244-3848AF6CEDFD}"/>
              </a:ext>
            </a:extLst>
          </p:cNvPr>
          <p:cNvSpPr/>
          <p:nvPr/>
        </p:nvSpPr>
        <p:spPr>
          <a:xfrm>
            <a:off x="1829073" y="36588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4" name="Table 143">
            <a:extLst>
              <a:ext uri="{FF2B5EF4-FFF2-40B4-BE49-F238E27FC236}">
                <a16:creationId xmlns:a16="http://schemas.microsoft.com/office/drawing/2014/main" id="{70242200-C65C-E4E9-6122-73082B180D0A}"/>
              </a:ext>
            </a:extLst>
          </p:cNvPr>
          <p:cNvGraphicFramePr>
            <a:graphicFrameLocks noGrp="1"/>
          </p:cNvGraphicFramePr>
          <p:nvPr/>
        </p:nvGraphicFramePr>
        <p:xfrm>
          <a:off x="2225082" y="336456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5" name="Rectangle 144">
            <a:extLst>
              <a:ext uri="{FF2B5EF4-FFF2-40B4-BE49-F238E27FC236}">
                <a16:creationId xmlns:a16="http://schemas.microsoft.com/office/drawing/2014/main" id="{FA0C2A4B-97D9-0F97-D89C-A731B490E3AC}"/>
              </a:ext>
            </a:extLst>
          </p:cNvPr>
          <p:cNvSpPr/>
          <p:nvPr/>
        </p:nvSpPr>
        <p:spPr>
          <a:xfrm>
            <a:off x="2384230" y="36588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6" name="Table 145">
            <a:extLst>
              <a:ext uri="{FF2B5EF4-FFF2-40B4-BE49-F238E27FC236}">
                <a16:creationId xmlns:a16="http://schemas.microsoft.com/office/drawing/2014/main" id="{F2C1710B-720F-A3D1-54E7-626C3DE19C0A}"/>
              </a:ext>
            </a:extLst>
          </p:cNvPr>
          <p:cNvGraphicFramePr>
            <a:graphicFrameLocks noGrp="1"/>
          </p:cNvGraphicFramePr>
          <p:nvPr/>
        </p:nvGraphicFramePr>
        <p:xfrm>
          <a:off x="2785969" y="336456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7" name="Rectangle 146">
            <a:extLst>
              <a:ext uri="{FF2B5EF4-FFF2-40B4-BE49-F238E27FC236}">
                <a16:creationId xmlns:a16="http://schemas.microsoft.com/office/drawing/2014/main" id="{27A30BF8-64C6-8098-8E3D-C7093C557497}"/>
              </a:ext>
            </a:extLst>
          </p:cNvPr>
          <p:cNvSpPr/>
          <p:nvPr/>
        </p:nvSpPr>
        <p:spPr>
          <a:xfrm>
            <a:off x="2945118" y="36588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8" name="Table 147">
            <a:extLst>
              <a:ext uri="{FF2B5EF4-FFF2-40B4-BE49-F238E27FC236}">
                <a16:creationId xmlns:a16="http://schemas.microsoft.com/office/drawing/2014/main" id="{7D6A902D-C65F-8B17-DA93-236EBC3CF8E6}"/>
              </a:ext>
            </a:extLst>
          </p:cNvPr>
          <p:cNvGraphicFramePr>
            <a:graphicFrameLocks noGrp="1"/>
          </p:cNvGraphicFramePr>
          <p:nvPr/>
        </p:nvGraphicFramePr>
        <p:xfrm>
          <a:off x="3342867" y="336456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9" name="Rectangle 148">
            <a:extLst>
              <a:ext uri="{FF2B5EF4-FFF2-40B4-BE49-F238E27FC236}">
                <a16:creationId xmlns:a16="http://schemas.microsoft.com/office/drawing/2014/main" id="{A901E58A-82B2-95BA-0C8D-F329B6515AE1}"/>
              </a:ext>
            </a:extLst>
          </p:cNvPr>
          <p:cNvSpPr/>
          <p:nvPr/>
        </p:nvSpPr>
        <p:spPr>
          <a:xfrm>
            <a:off x="3502015" y="36588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50" name="Straight Arrow Connector 149">
            <a:extLst>
              <a:ext uri="{FF2B5EF4-FFF2-40B4-BE49-F238E27FC236}">
                <a16:creationId xmlns:a16="http://schemas.microsoft.com/office/drawing/2014/main" id="{C1022169-E305-3EF9-24F9-39DEE82D030F}"/>
              </a:ext>
            </a:extLst>
          </p:cNvPr>
          <p:cNvCxnSpPr/>
          <p:nvPr/>
        </p:nvCxnSpPr>
        <p:spPr>
          <a:xfrm>
            <a:off x="5537982" y="3655939"/>
            <a:ext cx="753943" cy="2903"/>
          </a:xfrm>
          <a:prstGeom prst="straightConnector1">
            <a:avLst/>
          </a:prstGeom>
          <a:noFill/>
          <a:ln w="6350" cap="flat" cmpd="sng" algn="ctr">
            <a:solidFill>
              <a:srgbClr val="909090"/>
            </a:solidFill>
            <a:prstDash val="solid"/>
            <a:miter lim="800000"/>
            <a:tailEnd type="triangle"/>
          </a:ln>
          <a:effectLst/>
        </p:spPr>
      </p:cxnSp>
      <p:sp>
        <p:nvSpPr>
          <p:cNvPr id="151" name="TextBox 150">
            <a:extLst>
              <a:ext uri="{FF2B5EF4-FFF2-40B4-BE49-F238E27FC236}">
                <a16:creationId xmlns:a16="http://schemas.microsoft.com/office/drawing/2014/main" id="{D769BB43-F854-28D5-155C-3B8E7BCB0696}"/>
              </a:ext>
            </a:extLst>
          </p:cNvPr>
          <p:cNvSpPr txBox="1"/>
          <p:nvPr/>
        </p:nvSpPr>
        <p:spPr>
          <a:xfrm>
            <a:off x="5025894" y="3401728"/>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52" name="Rectangle 151">
            <a:extLst>
              <a:ext uri="{FF2B5EF4-FFF2-40B4-BE49-F238E27FC236}">
                <a16:creationId xmlns:a16="http://schemas.microsoft.com/office/drawing/2014/main" id="{E1A87A76-BF51-DCBB-B9F6-4B4C8AD45B3B}"/>
              </a:ext>
            </a:extLst>
          </p:cNvPr>
          <p:cNvSpPr/>
          <p:nvPr/>
        </p:nvSpPr>
        <p:spPr>
          <a:xfrm>
            <a:off x="386269" y="3494821"/>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r8=</a:t>
            </a:r>
          </a:p>
        </p:txBody>
      </p:sp>
      <p:sp>
        <p:nvSpPr>
          <p:cNvPr id="153" name="Rectangle 152">
            <a:extLst>
              <a:ext uri="{FF2B5EF4-FFF2-40B4-BE49-F238E27FC236}">
                <a16:creationId xmlns:a16="http://schemas.microsoft.com/office/drawing/2014/main" id="{BA624B88-9AD3-3191-1ADF-D81393C9B1AE}"/>
              </a:ext>
            </a:extLst>
          </p:cNvPr>
          <p:cNvSpPr/>
          <p:nvPr/>
        </p:nvSpPr>
        <p:spPr>
          <a:xfrm>
            <a:off x="6322104" y="350880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54" name="Oval 153">
            <a:extLst>
              <a:ext uri="{FF2B5EF4-FFF2-40B4-BE49-F238E27FC236}">
                <a16:creationId xmlns:a16="http://schemas.microsoft.com/office/drawing/2014/main" id="{BE3ABDD4-A3F1-1F5D-E1CB-39A4639FCF20}"/>
              </a:ext>
            </a:extLst>
          </p:cNvPr>
          <p:cNvSpPr/>
          <p:nvPr/>
        </p:nvSpPr>
        <p:spPr>
          <a:xfrm>
            <a:off x="6261251" y="1506499"/>
            <a:ext cx="343854" cy="2530159"/>
          </a:xfrm>
          <a:prstGeom prst="ellipse">
            <a:avLst/>
          </a:prstGeom>
          <a:noFill/>
          <a:ln w="12700" cap="flat" cmpd="sng" algn="ctr">
            <a:solidFill>
              <a:srgbClr val="673BBA"/>
            </a:solidFill>
            <a:prstDash val="solid"/>
            <a:miter lim="800000"/>
          </a:ln>
          <a:effectLst/>
        </p:spPr>
        <p:txBody>
          <a:bodyPr rtlCol="0" anchor="ctr"/>
          <a:lstStyle/>
          <a:p>
            <a:pPr algn="ctr" defTabSz="685800">
              <a:buClrTx/>
              <a:defRPr/>
            </a:pPr>
            <a:endParaRPr lang="en-IN" sz="1350" kern="1200">
              <a:solidFill>
                <a:prstClr val="white"/>
              </a:solidFill>
              <a:latin typeface="Roboto Condensed"/>
              <a:ea typeface="+mn-ea"/>
              <a:cs typeface="+mn-cs"/>
            </a:endParaRPr>
          </a:p>
        </p:txBody>
      </p:sp>
      <p:sp>
        <p:nvSpPr>
          <p:cNvPr id="155" name="TextBox 154">
            <a:extLst>
              <a:ext uri="{FF2B5EF4-FFF2-40B4-BE49-F238E27FC236}">
                <a16:creationId xmlns:a16="http://schemas.microsoft.com/office/drawing/2014/main" id="{7ADC0FE0-9EAD-55F7-2C87-D5B1D9527E1B}"/>
              </a:ext>
            </a:extLst>
          </p:cNvPr>
          <p:cNvSpPr txBox="1"/>
          <p:nvPr/>
        </p:nvSpPr>
        <p:spPr>
          <a:xfrm>
            <a:off x="6948631" y="3009655"/>
            <a:ext cx="761747" cy="300082"/>
          </a:xfrm>
          <a:prstGeom prst="rect">
            <a:avLst/>
          </a:prstGeom>
          <a:noFill/>
        </p:spPr>
        <p:txBody>
          <a:bodyPr wrap="none" rtlCol="0">
            <a:spAutoFit/>
          </a:bodyPr>
          <a:lstStyle/>
          <a:p>
            <a:pPr>
              <a:buClrTx/>
              <a:buFontTx/>
              <a:buNone/>
            </a:pPr>
            <a:r>
              <a:rPr lang="en-US" sz="1350" b="1" kern="1200" dirty="0">
                <a:solidFill>
                  <a:srgbClr val="00B050"/>
                </a:solidFill>
                <a:latin typeface="Roboto Condensed"/>
                <a:ea typeface="+mn-ea"/>
                <a:cs typeface="+mn-cs"/>
              </a:rPr>
              <a:t>No Error</a:t>
            </a:r>
            <a:endParaRPr lang="en-IN" sz="1350" b="1" kern="1200" dirty="0">
              <a:solidFill>
                <a:srgbClr val="00B050"/>
              </a:solidFill>
              <a:latin typeface="Roboto Condensed"/>
              <a:ea typeface="+mn-ea"/>
              <a:cs typeface="+mn-cs"/>
            </a:endParaRPr>
          </a:p>
        </p:txBody>
      </p:sp>
      <p:pic>
        <p:nvPicPr>
          <p:cNvPr id="2" name="Picture 1">
            <a:extLst>
              <a:ext uri="{FF2B5EF4-FFF2-40B4-BE49-F238E27FC236}">
                <a16:creationId xmlns:a16="http://schemas.microsoft.com/office/drawing/2014/main" id="{A20A13B6-DB52-A281-109A-0ACA320EAC2A}"/>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2571495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Encoding (Error)</a:t>
            </a:r>
          </a:p>
        </p:txBody>
      </p:sp>
      <p:sp>
        <p:nvSpPr>
          <p:cNvPr id="81" name="Content Placeholder 2">
            <a:extLst>
              <a:ext uri="{FF2B5EF4-FFF2-40B4-BE49-F238E27FC236}">
                <a16:creationId xmlns:a16="http://schemas.microsoft.com/office/drawing/2014/main" id="{CB434643-5811-C38D-9325-3FAD40FFE352}"/>
              </a:ext>
            </a:extLst>
          </p:cNvPr>
          <p:cNvSpPr txBox="1">
            <a:spLocks/>
          </p:cNvSpPr>
          <p:nvPr/>
        </p:nvSpPr>
        <p:spPr>
          <a:xfrm>
            <a:off x="98386" y="723783"/>
            <a:ext cx="647549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b="1" dirty="0">
                <a:solidFill>
                  <a:srgbClr val="212121"/>
                </a:solidFill>
                <a:latin typeface="Cambria" panose="02040503050406030204" pitchFamily="18" charset="0"/>
                <a:ea typeface="Cambria" panose="02040503050406030204" pitchFamily="18" charset="0"/>
              </a:rPr>
              <a:t>Step-4</a:t>
            </a:r>
            <a:r>
              <a:rPr lang="en-US" sz="1800" dirty="0">
                <a:solidFill>
                  <a:srgbClr val="212121"/>
                </a:solidFill>
                <a:latin typeface="Cambria" panose="02040503050406030204" pitchFamily="18" charset="0"/>
                <a:ea typeface="Cambria" panose="02040503050406030204" pitchFamily="18" charset="0"/>
              </a:rPr>
              <a:t>: </a:t>
            </a:r>
            <a:r>
              <a:rPr lang="en-IN" sz="1800" b="1" dirty="0">
                <a:solidFill>
                  <a:srgbClr val="212121"/>
                </a:solidFill>
                <a:latin typeface="Cambria" panose="02040503050406030204" pitchFamily="18" charset="0"/>
                <a:ea typeface="Cambria" panose="02040503050406030204" pitchFamily="18" charset="0"/>
              </a:rPr>
              <a:t>decoding</a:t>
            </a: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198835" indent="-198835" defTabSz="685800">
              <a:spcBef>
                <a:spcPts val="750"/>
              </a:spcBef>
              <a:defRPr/>
            </a:pPr>
            <a:endParaRPr lang="en-US" sz="1800" dirty="0">
              <a:solidFill>
                <a:srgbClr val="212121"/>
              </a:solidFill>
              <a:latin typeface="Roboto Condensed"/>
            </a:endParaRPr>
          </a:p>
          <a:p>
            <a:pPr marL="0" indent="0" defTabSz="685800">
              <a:spcBef>
                <a:spcPts val="750"/>
              </a:spcBef>
              <a:buNone/>
              <a:defRPr/>
            </a:pPr>
            <a:endParaRPr lang="en-US" sz="1800" b="1" dirty="0">
              <a:solidFill>
                <a:srgbClr val="212121"/>
              </a:solidFill>
              <a:latin typeface="Roboto Condensed"/>
            </a:endParaRPr>
          </a:p>
          <a:p>
            <a:pPr marL="198835" indent="-198835" defTabSz="685800">
              <a:spcBef>
                <a:spcPts val="750"/>
              </a:spcBef>
              <a:defRPr/>
            </a:pPr>
            <a:endParaRPr lang="en-US" sz="1800" b="1" dirty="0">
              <a:solidFill>
                <a:srgbClr val="212121"/>
              </a:solidFill>
              <a:latin typeface="Roboto Condensed"/>
            </a:endParaRPr>
          </a:p>
          <a:p>
            <a:pPr marL="0" indent="0" defTabSz="685800">
              <a:spcBef>
                <a:spcPts val="750"/>
              </a:spcBef>
              <a:buNone/>
              <a:defRPr/>
            </a:pPr>
            <a:r>
              <a:rPr lang="en-US" sz="1800" b="1" dirty="0">
                <a:solidFill>
                  <a:srgbClr val="212121"/>
                </a:solidFill>
                <a:latin typeface="Roboto Condensed"/>
              </a:rPr>
              <a:t>   </a:t>
            </a:r>
            <a:endParaRPr lang="en-IN" sz="1800" b="1" dirty="0">
              <a:solidFill>
                <a:srgbClr val="212121"/>
              </a:solidFill>
              <a:latin typeface="Roboto Condensed"/>
            </a:endParaRPr>
          </a:p>
          <a:p>
            <a:pPr marL="198835" indent="-198835" defTabSz="685800">
              <a:spcBef>
                <a:spcPts val="750"/>
              </a:spcBef>
              <a:defRPr/>
            </a:pPr>
            <a:endParaRPr lang="en-IN" sz="1800" dirty="0">
              <a:solidFill>
                <a:srgbClr val="212121"/>
              </a:solidFill>
              <a:latin typeface="Roboto Condensed"/>
            </a:endParaRPr>
          </a:p>
        </p:txBody>
      </p:sp>
      <p:graphicFrame>
        <p:nvGraphicFramePr>
          <p:cNvPr id="82" name="Table 81">
            <a:extLst>
              <a:ext uri="{FF2B5EF4-FFF2-40B4-BE49-F238E27FC236}">
                <a16:creationId xmlns:a16="http://schemas.microsoft.com/office/drawing/2014/main" id="{3296C38E-ED67-18C0-3072-FCA54781EE78}"/>
              </a:ext>
            </a:extLst>
          </p:cNvPr>
          <p:cNvGraphicFramePr>
            <a:graphicFrameLocks noGrp="1"/>
          </p:cNvGraphicFramePr>
          <p:nvPr/>
        </p:nvGraphicFramePr>
        <p:xfrm>
          <a:off x="2238101" y="723783"/>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83" name="Rectangle 82">
            <a:extLst>
              <a:ext uri="{FF2B5EF4-FFF2-40B4-BE49-F238E27FC236}">
                <a16:creationId xmlns:a16="http://schemas.microsoft.com/office/drawing/2014/main" id="{0E8B9D49-300C-F1E5-8216-2BA73A018ED5}"/>
              </a:ext>
            </a:extLst>
          </p:cNvPr>
          <p:cNvSpPr/>
          <p:nvPr/>
        </p:nvSpPr>
        <p:spPr>
          <a:xfrm>
            <a:off x="2388270"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4" name="Rectangle 83">
            <a:extLst>
              <a:ext uri="{FF2B5EF4-FFF2-40B4-BE49-F238E27FC236}">
                <a16:creationId xmlns:a16="http://schemas.microsoft.com/office/drawing/2014/main" id="{7F8BC691-3637-21C1-7AA6-0BAA06DE0D46}"/>
              </a:ext>
            </a:extLst>
          </p:cNvPr>
          <p:cNvSpPr/>
          <p:nvPr/>
        </p:nvSpPr>
        <p:spPr>
          <a:xfrm>
            <a:off x="2963154"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5" name="Rectangle 84">
            <a:extLst>
              <a:ext uri="{FF2B5EF4-FFF2-40B4-BE49-F238E27FC236}">
                <a16:creationId xmlns:a16="http://schemas.microsoft.com/office/drawing/2014/main" id="{5E95CF98-47CA-6514-08BC-E8C447DFBF82}"/>
              </a:ext>
            </a:extLst>
          </p:cNvPr>
          <p:cNvSpPr/>
          <p:nvPr/>
        </p:nvSpPr>
        <p:spPr>
          <a:xfrm>
            <a:off x="3497188"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6" name="Rectangle 85">
            <a:extLst>
              <a:ext uri="{FF2B5EF4-FFF2-40B4-BE49-F238E27FC236}">
                <a16:creationId xmlns:a16="http://schemas.microsoft.com/office/drawing/2014/main" id="{76D8B843-5B9D-10B6-2405-DC0A74382661}"/>
              </a:ext>
            </a:extLst>
          </p:cNvPr>
          <p:cNvSpPr/>
          <p:nvPr/>
        </p:nvSpPr>
        <p:spPr>
          <a:xfrm>
            <a:off x="4613550"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7" name="Rectangle 86">
            <a:extLst>
              <a:ext uri="{FF2B5EF4-FFF2-40B4-BE49-F238E27FC236}">
                <a16:creationId xmlns:a16="http://schemas.microsoft.com/office/drawing/2014/main" id="{4A88177F-1E71-14B1-6357-8BA8F2EAC04D}"/>
              </a:ext>
            </a:extLst>
          </p:cNvPr>
          <p:cNvSpPr/>
          <p:nvPr/>
        </p:nvSpPr>
        <p:spPr>
          <a:xfrm>
            <a:off x="5159991" y="1018061"/>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sp>
        <p:nvSpPr>
          <p:cNvPr id="88" name="Rectangle 87">
            <a:extLst>
              <a:ext uri="{FF2B5EF4-FFF2-40B4-BE49-F238E27FC236}">
                <a16:creationId xmlns:a16="http://schemas.microsoft.com/office/drawing/2014/main" id="{141F1E26-2103-B817-83A3-AB6CCD7723B7}"/>
              </a:ext>
            </a:extLst>
          </p:cNvPr>
          <p:cNvSpPr/>
          <p:nvPr/>
        </p:nvSpPr>
        <p:spPr>
          <a:xfrm>
            <a:off x="5735881"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9" name="Rectangle 88">
            <a:extLst>
              <a:ext uri="{FF2B5EF4-FFF2-40B4-BE49-F238E27FC236}">
                <a16:creationId xmlns:a16="http://schemas.microsoft.com/office/drawing/2014/main" id="{C9C4EF35-636A-DA35-4E98-E9BBBDE604B4}"/>
              </a:ext>
            </a:extLst>
          </p:cNvPr>
          <p:cNvSpPr/>
          <p:nvPr/>
        </p:nvSpPr>
        <p:spPr>
          <a:xfrm>
            <a:off x="6779931" y="101806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0" name="Rectangle 89">
            <a:extLst>
              <a:ext uri="{FF2B5EF4-FFF2-40B4-BE49-F238E27FC236}">
                <a16:creationId xmlns:a16="http://schemas.microsoft.com/office/drawing/2014/main" id="{0A5CF2E7-FD76-FC26-0A67-93502DC2DC32}"/>
              </a:ext>
            </a:extLst>
          </p:cNvPr>
          <p:cNvSpPr/>
          <p:nvPr/>
        </p:nvSpPr>
        <p:spPr>
          <a:xfrm>
            <a:off x="7383459" y="103041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1" name="Rectangle 90">
            <a:extLst>
              <a:ext uri="{FF2B5EF4-FFF2-40B4-BE49-F238E27FC236}">
                <a16:creationId xmlns:a16="http://schemas.microsoft.com/office/drawing/2014/main" id="{21110724-14D3-EC5E-0A97-EBF9597ADF27}"/>
              </a:ext>
            </a:extLst>
          </p:cNvPr>
          <p:cNvSpPr/>
          <p:nvPr/>
        </p:nvSpPr>
        <p:spPr>
          <a:xfrm>
            <a:off x="7960934" y="102960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sp>
        <p:nvSpPr>
          <p:cNvPr id="92" name="Rectangle 91">
            <a:extLst>
              <a:ext uri="{FF2B5EF4-FFF2-40B4-BE49-F238E27FC236}">
                <a16:creationId xmlns:a16="http://schemas.microsoft.com/office/drawing/2014/main" id="{23AD44F8-8525-C6A2-2DF8-61F272C1FEA9}"/>
              </a:ext>
            </a:extLst>
          </p:cNvPr>
          <p:cNvSpPr/>
          <p:nvPr/>
        </p:nvSpPr>
        <p:spPr>
          <a:xfrm>
            <a:off x="6287651" y="102960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3" name="Rectangle 92">
            <a:extLst>
              <a:ext uri="{FF2B5EF4-FFF2-40B4-BE49-F238E27FC236}">
                <a16:creationId xmlns:a16="http://schemas.microsoft.com/office/drawing/2014/main" id="{60BBF1C2-3BDC-9388-AD7F-5227E9983533}"/>
              </a:ext>
            </a:extLst>
          </p:cNvPr>
          <p:cNvSpPr/>
          <p:nvPr/>
        </p:nvSpPr>
        <p:spPr>
          <a:xfrm>
            <a:off x="4067522" y="1029602"/>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graphicFrame>
        <p:nvGraphicFramePr>
          <p:cNvPr id="94" name="Table 93">
            <a:extLst>
              <a:ext uri="{FF2B5EF4-FFF2-40B4-BE49-F238E27FC236}">
                <a16:creationId xmlns:a16="http://schemas.microsoft.com/office/drawing/2014/main" id="{679C0898-8DA2-E138-E44C-27F22DE16A96}"/>
              </a:ext>
            </a:extLst>
          </p:cNvPr>
          <p:cNvGraphicFramePr>
            <a:graphicFrameLocks noGrp="1"/>
          </p:cNvGraphicFramePr>
          <p:nvPr/>
        </p:nvGraphicFramePr>
        <p:xfrm>
          <a:off x="1677933"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5" name="Rectangle 94">
            <a:extLst>
              <a:ext uri="{FF2B5EF4-FFF2-40B4-BE49-F238E27FC236}">
                <a16:creationId xmlns:a16="http://schemas.microsoft.com/office/drawing/2014/main" id="{53F3161F-2872-6CCB-B8AB-302D2CCD1420}"/>
              </a:ext>
            </a:extLst>
          </p:cNvPr>
          <p:cNvSpPr/>
          <p:nvPr/>
        </p:nvSpPr>
        <p:spPr>
          <a:xfrm>
            <a:off x="1837081" y="181318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6" name="Table 95">
            <a:extLst>
              <a:ext uri="{FF2B5EF4-FFF2-40B4-BE49-F238E27FC236}">
                <a16:creationId xmlns:a16="http://schemas.microsoft.com/office/drawing/2014/main" id="{14678C47-3601-4A62-AB71-430574EA03A9}"/>
              </a:ext>
            </a:extLst>
          </p:cNvPr>
          <p:cNvGraphicFramePr>
            <a:graphicFrameLocks noGrp="1"/>
          </p:cNvGraphicFramePr>
          <p:nvPr/>
        </p:nvGraphicFramePr>
        <p:xfrm>
          <a:off x="2233090"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7" name="Rectangle 96">
            <a:extLst>
              <a:ext uri="{FF2B5EF4-FFF2-40B4-BE49-F238E27FC236}">
                <a16:creationId xmlns:a16="http://schemas.microsoft.com/office/drawing/2014/main" id="{4C9B91B0-5084-07C8-4126-6A773B061021}"/>
              </a:ext>
            </a:extLst>
          </p:cNvPr>
          <p:cNvSpPr/>
          <p:nvPr/>
        </p:nvSpPr>
        <p:spPr>
          <a:xfrm>
            <a:off x="2392239" y="181318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8" name="Table 97">
            <a:extLst>
              <a:ext uri="{FF2B5EF4-FFF2-40B4-BE49-F238E27FC236}">
                <a16:creationId xmlns:a16="http://schemas.microsoft.com/office/drawing/2014/main" id="{EC00D014-44A8-C4EB-0378-9E89F95AACEE}"/>
              </a:ext>
            </a:extLst>
          </p:cNvPr>
          <p:cNvGraphicFramePr>
            <a:graphicFrameLocks noGrp="1"/>
          </p:cNvGraphicFramePr>
          <p:nvPr/>
        </p:nvGraphicFramePr>
        <p:xfrm>
          <a:off x="2793978"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9" name="Rectangle 98">
            <a:extLst>
              <a:ext uri="{FF2B5EF4-FFF2-40B4-BE49-F238E27FC236}">
                <a16:creationId xmlns:a16="http://schemas.microsoft.com/office/drawing/2014/main" id="{80EC0A7E-C03C-5CE5-A188-35BCB64259FB}"/>
              </a:ext>
            </a:extLst>
          </p:cNvPr>
          <p:cNvSpPr/>
          <p:nvPr/>
        </p:nvSpPr>
        <p:spPr>
          <a:xfrm>
            <a:off x="2953126" y="181318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0" name="Table 99">
            <a:extLst>
              <a:ext uri="{FF2B5EF4-FFF2-40B4-BE49-F238E27FC236}">
                <a16:creationId xmlns:a16="http://schemas.microsoft.com/office/drawing/2014/main" id="{A0550D5D-31B0-7D0E-FF30-C7B2A7FD6964}"/>
              </a:ext>
            </a:extLst>
          </p:cNvPr>
          <p:cNvGraphicFramePr>
            <a:graphicFrameLocks noGrp="1"/>
          </p:cNvGraphicFramePr>
          <p:nvPr/>
        </p:nvGraphicFramePr>
        <p:xfrm>
          <a:off x="3350875"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1" name="Rectangle 100">
            <a:extLst>
              <a:ext uri="{FF2B5EF4-FFF2-40B4-BE49-F238E27FC236}">
                <a16:creationId xmlns:a16="http://schemas.microsoft.com/office/drawing/2014/main" id="{707F6667-9A91-07D7-7AD9-14E157499E1D}"/>
              </a:ext>
            </a:extLst>
          </p:cNvPr>
          <p:cNvSpPr/>
          <p:nvPr/>
        </p:nvSpPr>
        <p:spPr>
          <a:xfrm>
            <a:off x="3510024" y="181318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02" name="Table 101">
            <a:extLst>
              <a:ext uri="{FF2B5EF4-FFF2-40B4-BE49-F238E27FC236}">
                <a16:creationId xmlns:a16="http://schemas.microsoft.com/office/drawing/2014/main" id="{5263DC23-14B9-E57D-0EB5-64DD5FB249F5}"/>
              </a:ext>
            </a:extLst>
          </p:cNvPr>
          <p:cNvGraphicFramePr>
            <a:graphicFrameLocks noGrp="1"/>
          </p:cNvGraphicFramePr>
          <p:nvPr/>
        </p:nvGraphicFramePr>
        <p:xfrm>
          <a:off x="3911643"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3" name="Rectangle 102">
            <a:extLst>
              <a:ext uri="{FF2B5EF4-FFF2-40B4-BE49-F238E27FC236}">
                <a16:creationId xmlns:a16="http://schemas.microsoft.com/office/drawing/2014/main" id="{C625E7D4-E4C8-B5BC-1891-C93EBBABB9C8}"/>
              </a:ext>
            </a:extLst>
          </p:cNvPr>
          <p:cNvSpPr/>
          <p:nvPr/>
        </p:nvSpPr>
        <p:spPr>
          <a:xfrm>
            <a:off x="4052938" y="181318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4" name="Table 103">
            <a:extLst>
              <a:ext uri="{FF2B5EF4-FFF2-40B4-BE49-F238E27FC236}">
                <a16:creationId xmlns:a16="http://schemas.microsoft.com/office/drawing/2014/main" id="{AB89D2E8-20EC-3639-3111-623AA5E54C2B}"/>
              </a:ext>
            </a:extLst>
          </p:cNvPr>
          <p:cNvGraphicFramePr>
            <a:graphicFrameLocks noGrp="1"/>
          </p:cNvGraphicFramePr>
          <p:nvPr/>
        </p:nvGraphicFramePr>
        <p:xfrm>
          <a:off x="4471018" y="151890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5" name="Rectangle 104">
            <a:extLst>
              <a:ext uri="{FF2B5EF4-FFF2-40B4-BE49-F238E27FC236}">
                <a16:creationId xmlns:a16="http://schemas.microsoft.com/office/drawing/2014/main" id="{A247F6E1-20A6-2071-9A96-1A50CF9AD546}"/>
              </a:ext>
            </a:extLst>
          </p:cNvPr>
          <p:cNvSpPr/>
          <p:nvPr/>
        </p:nvSpPr>
        <p:spPr>
          <a:xfrm>
            <a:off x="4646542" y="18187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06" name="Straight Arrow Connector 105">
            <a:extLst>
              <a:ext uri="{FF2B5EF4-FFF2-40B4-BE49-F238E27FC236}">
                <a16:creationId xmlns:a16="http://schemas.microsoft.com/office/drawing/2014/main" id="{E57EADE4-048C-FF45-1DAC-89F84827AC82}"/>
              </a:ext>
            </a:extLst>
          </p:cNvPr>
          <p:cNvCxnSpPr/>
          <p:nvPr/>
        </p:nvCxnSpPr>
        <p:spPr>
          <a:xfrm>
            <a:off x="5545991" y="1810279"/>
            <a:ext cx="753943" cy="2903"/>
          </a:xfrm>
          <a:prstGeom prst="straightConnector1">
            <a:avLst/>
          </a:prstGeom>
          <a:noFill/>
          <a:ln w="6350" cap="flat" cmpd="sng" algn="ctr">
            <a:solidFill>
              <a:srgbClr val="909090"/>
            </a:solidFill>
            <a:prstDash val="solid"/>
            <a:miter lim="800000"/>
            <a:tailEnd type="triangle"/>
          </a:ln>
          <a:effectLst/>
        </p:spPr>
      </p:cxnSp>
      <p:sp>
        <p:nvSpPr>
          <p:cNvPr id="107" name="TextBox 106">
            <a:extLst>
              <a:ext uri="{FF2B5EF4-FFF2-40B4-BE49-F238E27FC236}">
                <a16:creationId xmlns:a16="http://schemas.microsoft.com/office/drawing/2014/main" id="{476F82AD-B4DA-7EA2-255B-254DD232333C}"/>
              </a:ext>
            </a:extLst>
          </p:cNvPr>
          <p:cNvSpPr txBox="1"/>
          <p:nvPr/>
        </p:nvSpPr>
        <p:spPr>
          <a:xfrm>
            <a:off x="5033903" y="1556067"/>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08" name="Rectangle 107">
            <a:extLst>
              <a:ext uri="{FF2B5EF4-FFF2-40B4-BE49-F238E27FC236}">
                <a16:creationId xmlns:a16="http://schemas.microsoft.com/office/drawing/2014/main" id="{1BBB8D32-D9B7-4AD7-9192-9209E5A8101E}"/>
              </a:ext>
            </a:extLst>
          </p:cNvPr>
          <p:cNvSpPr/>
          <p:nvPr/>
        </p:nvSpPr>
        <p:spPr>
          <a:xfrm>
            <a:off x="394277" y="1649160"/>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r1=</a:t>
            </a:r>
          </a:p>
        </p:txBody>
      </p:sp>
      <p:sp>
        <p:nvSpPr>
          <p:cNvPr id="109" name="Rectangle 108">
            <a:extLst>
              <a:ext uri="{FF2B5EF4-FFF2-40B4-BE49-F238E27FC236}">
                <a16:creationId xmlns:a16="http://schemas.microsoft.com/office/drawing/2014/main" id="{91BA314A-6C8D-1F9D-9125-BFA79DA293B1}"/>
              </a:ext>
            </a:extLst>
          </p:cNvPr>
          <p:cNvSpPr/>
          <p:nvPr/>
        </p:nvSpPr>
        <p:spPr>
          <a:xfrm>
            <a:off x="6330112" y="166314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0" name="Table 109">
            <a:extLst>
              <a:ext uri="{FF2B5EF4-FFF2-40B4-BE49-F238E27FC236}">
                <a16:creationId xmlns:a16="http://schemas.microsoft.com/office/drawing/2014/main" id="{F75921A1-18A2-DAA2-44EB-1B9C0BE4F0F4}"/>
              </a:ext>
            </a:extLst>
          </p:cNvPr>
          <p:cNvGraphicFramePr>
            <a:graphicFrameLocks noGrp="1"/>
          </p:cNvGraphicFramePr>
          <p:nvPr/>
        </p:nvGraphicFramePr>
        <p:xfrm>
          <a:off x="1669924"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1" name="Rectangle 110">
            <a:extLst>
              <a:ext uri="{FF2B5EF4-FFF2-40B4-BE49-F238E27FC236}">
                <a16:creationId xmlns:a16="http://schemas.microsoft.com/office/drawing/2014/main" id="{9AC3A0E2-A40A-A299-FC9D-0EF939161235}"/>
              </a:ext>
            </a:extLst>
          </p:cNvPr>
          <p:cNvSpPr/>
          <p:nvPr/>
        </p:nvSpPr>
        <p:spPr>
          <a:xfrm>
            <a:off x="1829073" y="244344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BCBE5D6B-C086-B699-1DFD-67F580A1FA14}"/>
              </a:ext>
            </a:extLst>
          </p:cNvPr>
          <p:cNvGraphicFramePr>
            <a:graphicFrameLocks noGrp="1"/>
          </p:cNvGraphicFramePr>
          <p:nvPr/>
        </p:nvGraphicFramePr>
        <p:xfrm>
          <a:off x="2225082"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3" name="Rectangle 112">
            <a:extLst>
              <a:ext uri="{FF2B5EF4-FFF2-40B4-BE49-F238E27FC236}">
                <a16:creationId xmlns:a16="http://schemas.microsoft.com/office/drawing/2014/main" id="{34846AE3-70B0-E94A-03CE-3612B86B9E0E}"/>
              </a:ext>
            </a:extLst>
          </p:cNvPr>
          <p:cNvSpPr/>
          <p:nvPr/>
        </p:nvSpPr>
        <p:spPr>
          <a:xfrm>
            <a:off x="2384230" y="244344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4" name="Table 113">
            <a:extLst>
              <a:ext uri="{FF2B5EF4-FFF2-40B4-BE49-F238E27FC236}">
                <a16:creationId xmlns:a16="http://schemas.microsoft.com/office/drawing/2014/main" id="{8D922750-F78F-7635-0881-E0FB945B4DB1}"/>
              </a:ext>
            </a:extLst>
          </p:cNvPr>
          <p:cNvGraphicFramePr>
            <a:graphicFrameLocks noGrp="1"/>
          </p:cNvGraphicFramePr>
          <p:nvPr/>
        </p:nvGraphicFramePr>
        <p:xfrm>
          <a:off x="2785969"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5" name="Rectangle 114">
            <a:extLst>
              <a:ext uri="{FF2B5EF4-FFF2-40B4-BE49-F238E27FC236}">
                <a16:creationId xmlns:a16="http://schemas.microsoft.com/office/drawing/2014/main" id="{AF65118E-2220-0C5A-65C4-A4611E9C3F75}"/>
              </a:ext>
            </a:extLst>
          </p:cNvPr>
          <p:cNvSpPr/>
          <p:nvPr/>
        </p:nvSpPr>
        <p:spPr>
          <a:xfrm>
            <a:off x="2945118" y="244344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6" name="Table 115">
            <a:extLst>
              <a:ext uri="{FF2B5EF4-FFF2-40B4-BE49-F238E27FC236}">
                <a16:creationId xmlns:a16="http://schemas.microsoft.com/office/drawing/2014/main" id="{84F6FC3B-5A88-6DA2-B14D-1604A5C92A5C}"/>
              </a:ext>
            </a:extLst>
          </p:cNvPr>
          <p:cNvGraphicFramePr>
            <a:graphicFrameLocks noGrp="1"/>
          </p:cNvGraphicFramePr>
          <p:nvPr/>
        </p:nvGraphicFramePr>
        <p:xfrm>
          <a:off x="3342867"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7" name="Rectangle 116">
            <a:extLst>
              <a:ext uri="{FF2B5EF4-FFF2-40B4-BE49-F238E27FC236}">
                <a16:creationId xmlns:a16="http://schemas.microsoft.com/office/drawing/2014/main" id="{2ABF8C21-9F77-9A0E-A56F-B3EF02FEDE7C}"/>
              </a:ext>
            </a:extLst>
          </p:cNvPr>
          <p:cNvSpPr/>
          <p:nvPr/>
        </p:nvSpPr>
        <p:spPr>
          <a:xfrm>
            <a:off x="3502015" y="2443440"/>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18" name="Table 117">
            <a:extLst>
              <a:ext uri="{FF2B5EF4-FFF2-40B4-BE49-F238E27FC236}">
                <a16:creationId xmlns:a16="http://schemas.microsoft.com/office/drawing/2014/main" id="{3670C501-3E50-D973-7B71-AB71A110FAA5}"/>
              </a:ext>
            </a:extLst>
          </p:cNvPr>
          <p:cNvGraphicFramePr>
            <a:graphicFrameLocks noGrp="1"/>
          </p:cNvGraphicFramePr>
          <p:nvPr/>
        </p:nvGraphicFramePr>
        <p:xfrm>
          <a:off x="3903634"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9" name="Rectangle 118">
            <a:extLst>
              <a:ext uri="{FF2B5EF4-FFF2-40B4-BE49-F238E27FC236}">
                <a16:creationId xmlns:a16="http://schemas.microsoft.com/office/drawing/2014/main" id="{AE3B8373-42D9-33A1-DA79-1C37B6891F63}"/>
              </a:ext>
            </a:extLst>
          </p:cNvPr>
          <p:cNvSpPr/>
          <p:nvPr/>
        </p:nvSpPr>
        <p:spPr>
          <a:xfrm>
            <a:off x="4044929" y="244344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0" name="Table 119">
            <a:extLst>
              <a:ext uri="{FF2B5EF4-FFF2-40B4-BE49-F238E27FC236}">
                <a16:creationId xmlns:a16="http://schemas.microsoft.com/office/drawing/2014/main" id="{E90A1C3C-B9CB-1E26-EB35-6C6A5F8BD9C2}"/>
              </a:ext>
            </a:extLst>
          </p:cNvPr>
          <p:cNvGraphicFramePr>
            <a:graphicFrameLocks noGrp="1"/>
          </p:cNvGraphicFramePr>
          <p:nvPr/>
        </p:nvGraphicFramePr>
        <p:xfrm>
          <a:off x="4463010" y="214916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1" name="Rectangle 120">
            <a:extLst>
              <a:ext uri="{FF2B5EF4-FFF2-40B4-BE49-F238E27FC236}">
                <a16:creationId xmlns:a16="http://schemas.microsoft.com/office/drawing/2014/main" id="{EE13DE73-629F-88E8-C003-81D462F265D2}"/>
              </a:ext>
            </a:extLst>
          </p:cNvPr>
          <p:cNvSpPr/>
          <p:nvPr/>
        </p:nvSpPr>
        <p:spPr>
          <a:xfrm>
            <a:off x="4638534" y="2448959"/>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22" name="Straight Arrow Connector 121">
            <a:extLst>
              <a:ext uri="{FF2B5EF4-FFF2-40B4-BE49-F238E27FC236}">
                <a16:creationId xmlns:a16="http://schemas.microsoft.com/office/drawing/2014/main" id="{C4B9E662-83E3-28BE-83EE-1E73BEC1A775}"/>
              </a:ext>
            </a:extLst>
          </p:cNvPr>
          <p:cNvCxnSpPr/>
          <p:nvPr/>
        </p:nvCxnSpPr>
        <p:spPr>
          <a:xfrm>
            <a:off x="5537982" y="2440537"/>
            <a:ext cx="753943" cy="2903"/>
          </a:xfrm>
          <a:prstGeom prst="straightConnector1">
            <a:avLst/>
          </a:prstGeom>
          <a:noFill/>
          <a:ln w="6350" cap="flat" cmpd="sng" algn="ctr">
            <a:solidFill>
              <a:srgbClr val="909090"/>
            </a:solidFill>
            <a:prstDash val="solid"/>
            <a:miter lim="800000"/>
            <a:tailEnd type="triangle"/>
          </a:ln>
          <a:effectLst/>
        </p:spPr>
      </p:cxnSp>
      <p:sp>
        <p:nvSpPr>
          <p:cNvPr id="123" name="TextBox 122">
            <a:extLst>
              <a:ext uri="{FF2B5EF4-FFF2-40B4-BE49-F238E27FC236}">
                <a16:creationId xmlns:a16="http://schemas.microsoft.com/office/drawing/2014/main" id="{0A52A3FC-7690-5828-1219-4EBDDEDF7116}"/>
              </a:ext>
            </a:extLst>
          </p:cNvPr>
          <p:cNvSpPr txBox="1"/>
          <p:nvPr/>
        </p:nvSpPr>
        <p:spPr>
          <a:xfrm>
            <a:off x="5025894" y="2186326"/>
            <a:ext cx="580608" cy="507831"/>
          </a:xfrm>
          <a:prstGeom prst="rect">
            <a:avLst/>
          </a:prstGeom>
          <a:noFill/>
        </p:spPr>
        <p:txBody>
          <a:bodyPr wrap="none" rtlCol="0">
            <a:spAutoFit/>
          </a:bodyPr>
          <a:lstStyle/>
          <a:p>
            <a:pPr>
              <a:buClrTx/>
              <a:buFontTx/>
              <a:buNone/>
            </a:pPr>
            <a:r>
              <a:rPr lang="en-US" sz="1350" kern="1200" dirty="0">
                <a:solidFill>
                  <a:srgbClr val="FF0000"/>
                </a:solidFill>
                <a:latin typeface="Roboto Condensed"/>
                <a:ea typeface="+mn-ea"/>
                <a:cs typeface="+mn-cs"/>
              </a:rPr>
              <a:t>Odd </a:t>
            </a:r>
          </a:p>
          <a:p>
            <a:pPr>
              <a:buClrTx/>
              <a:buFontTx/>
              <a:buNone/>
            </a:pPr>
            <a:r>
              <a:rPr lang="en-US" sz="1350" kern="1200" dirty="0">
                <a:solidFill>
                  <a:srgbClr val="FF0000"/>
                </a:solidFill>
                <a:latin typeface="Roboto Condensed"/>
                <a:ea typeface="+mn-ea"/>
                <a:cs typeface="+mn-cs"/>
              </a:rPr>
              <a:t>Parity</a:t>
            </a:r>
            <a:endParaRPr lang="en-IN" sz="1350" kern="1200" dirty="0">
              <a:solidFill>
                <a:srgbClr val="FF0000"/>
              </a:solidFill>
              <a:latin typeface="Roboto Condensed"/>
              <a:ea typeface="+mn-ea"/>
              <a:cs typeface="+mn-cs"/>
            </a:endParaRPr>
          </a:p>
        </p:txBody>
      </p:sp>
      <p:sp>
        <p:nvSpPr>
          <p:cNvPr id="124" name="Rectangle 123">
            <a:extLst>
              <a:ext uri="{FF2B5EF4-FFF2-40B4-BE49-F238E27FC236}">
                <a16:creationId xmlns:a16="http://schemas.microsoft.com/office/drawing/2014/main" id="{8657C9D2-18FB-3253-C59E-093A87BD8232}"/>
              </a:ext>
            </a:extLst>
          </p:cNvPr>
          <p:cNvSpPr/>
          <p:nvPr/>
        </p:nvSpPr>
        <p:spPr>
          <a:xfrm>
            <a:off x="386269" y="2279419"/>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r2=</a:t>
            </a:r>
          </a:p>
        </p:txBody>
      </p:sp>
      <p:sp>
        <p:nvSpPr>
          <p:cNvPr id="125" name="Rectangle 124">
            <a:extLst>
              <a:ext uri="{FF2B5EF4-FFF2-40B4-BE49-F238E27FC236}">
                <a16:creationId xmlns:a16="http://schemas.microsoft.com/office/drawing/2014/main" id="{0CEB24DD-B53D-A2A3-BAF8-678DB7C0E6F6}"/>
              </a:ext>
            </a:extLst>
          </p:cNvPr>
          <p:cNvSpPr/>
          <p:nvPr/>
        </p:nvSpPr>
        <p:spPr>
          <a:xfrm>
            <a:off x="6322104" y="2293399"/>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26" name="Table 125">
            <a:extLst>
              <a:ext uri="{FF2B5EF4-FFF2-40B4-BE49-F238E27FC236}">
                <a16:creationId xmlns:a16="http://schemas.microsoft.com/office/drawing/2014/main" id="{C7BB4195-D098-26AA-B31C-1DFCEDC3631C}"/>
              </a:ext>
            </a:extLst>
          </p:cNvPr>
          <p:cNvGraphicFramePr>
            <a:graphicFrameLocks noGrp="1"/>
          </p:cNvGraphicFramePr>
          <p:nvPr/>
        </p:nvGraphicFramePr>
        <p:xfrm>
          <a:off x="7528116" y="145685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1,</a:t>
                      </a:r>
                      <a:r>
                        <a:rPr lang="en-US" sz="1400" b="1" dirty="0"/>
                        <a:t>3,5,7,9,11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7" name="Table 126">
            <a:extLst>
              <a:ext uri="{FF2B5EF4-FFF2-40B4-BE49-F238E27FC236}">
                <a16:creationId xmlns:a16="http://schemas.microsoft.com/office/drawing/2014/main" id="{D4982667-84C5-6AA0-EF1D-F22034EB1001}"/>
              </a:ext>
            </a:extLst>
          </p:cNvPr>
          <p:cNvGraphicFramePr>
            <a:graphicFrameLocks noGrp="1"/>
          </p:cNvGraphicFramePr>
          <p:nvPr/>
        </p:nvGraphicFramePr>
        <p:xfrm>
          <a:off x="7528116" y="173498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r2</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2,</a:t>
                      </a:r>
                      <a:r>
                        <a:rPr lang="en-US" sz="1400" b="1" dirty="0"/>
                        <a:t>3,6,7,10,11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8" name="Table 127">
            <a:extLst>
              <a:ext uri="{FF2B5EF4-FFF2-40B4-BE49-F238E27FC236}">
                <a16:creationId xmlns:a16="http://schemas.microsoft.com/office/drawing/2014/main" id="{084F1A5F-CA3A-B44B-B9A1-743E6645AA68}"/>
              </a:ext>
            </a:extLst>
          </p:cNvPr>
          <p:cNvGraphicFramePr>
            <a:graphicFrameLocks noGrp="1"/>
          </p:cNvGraphicFramePr>
          <p:nvPr/>
        </p:nvGraphicFramePr>
        <p:xfrm>
          <a:off x="7528116" y="201311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r4</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4,</a:t>
                      </a:r>
                      <a:r>
                        <a:rPr lang="en-US" sz="1400" b="1" dirty="0"/>
                        <a:t>5,6,7</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9" name="Table 128">
            <a:extLst>
              <a:ext uri="{FF2B5EF4-FFF2-40B4-BE49-F238E27FC236}">
                <a16:creationId xmlns:a16="http://schemas.microsoft.com/office/drawing/2014/main" id="{673DB479-C13A-0BEF-FFE7-2860881E2DE9}"/>
              </a:ext>
            </a:extLst>
          </p:cNvPr>
          <p:cNvGraphicFramePr>
            <a:graphicFrameLocks noGrp="1"/>
          </p:cNvGraphicFramePr>
          <p:nvPr/>
        </p:nvGraphicFramePr>
        <p:xfrm>
          <a:off x="7528116" y="2293399"/>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r8</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8,</a:t>
                      </a:r>
                      <a:r>
                        <a:rPr lang="en-US" sz="1400" b="1" dirty="0"/>
                        <a:t>9,10,11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30" name="Table 129">
            <a:extLst>
              <a:ext uri="{FF2B5EF4-FFF2-40B4-BE49-F238E27FC236}">
                <a16:creationId xmlns:a16="http://schemas.microsoft.com/office/drawing/2014/main" id="{36482ADF-25DA-9E82-1BF8-A11E38240C77}"/>
              </a:ext>
            </a:extLst>
          </p:cNvPr>
          <p:cNvGraphicFramePr>
            <a:graphicFrameLocks noGrp="1"/>
          </p:cNvGraphicFramePr>
          <p:nvPr/>
        </p:nvGraphicFramePr>
        <p:xfrm>
          <a:off x="1669924" y="276782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1" name="Rectangle 130">
            <a:extLst>
              <a:ext uri="{FF2B5EF4-FFF2-40B4-BE49-F238E27FC236}">
                <a16:creationId xmlns:a16="http://schemas.microsoft.com/office/drawing/2014/main" id="{0181CF2A-7DF0-E09F-5D90-1A908D7DE93A}"/>
              </a:ext>
            </a:extLst>
          </p:cNvPr>
          <p:cNvSpPr/>
          <p:nvPr/>
        </p:nvSpPr>
        <p:spPr>
          <a:xfrm>
            <a:off x="1829073" y="306210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32" name="Table 131">
            <a:extLst>
              <a:ext uri="{FF2B5EF4-FFF2-40B4-BE49-F238E27FC236}">
                <a16:creationId xmlns:a16="http://schemas.microsoft.com/office/drawing/2014/main" id="{F49EC262-022A-A62C-B5DB-0203835E2328}"/>
              </a:ext>
            </a:extLst>
          </p:cNvPr>
          <p:cNvGraphicFramePr>
            <a:graphicFrameLocks noGrp="1"/>
          </p:cNvGraphicFramePr>
          <p:nvPr/>
        </p:nvGraphicFramePr>
        <p:xfrm>
          <a:off x="2225082" y="276782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3" name="Rectangle 132">
            <a:extLst>
              <a:ext uri="{FF2B5EF4-FFF2-40B4-BE49-F238E27FC236}">
                <a16:creationId xmlns:a16="http://schemas.microsoft.com/office/drawing/2014/main" id="{AC8E1658-5CDA-2A62-43DF-73FBE705006C}"/>
              </a:ext>
            </a:extLst>
          </p:cNvPr>
          <p:cNvSpPr/>
          <p:nvPr/>
        </p:nvSpPr>
        <p:spPr>
          <a:xfrm>
            <a:off x="2384230" y="3062103"/>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34" name="Table 133">
            <a:extLst>
              <a:ext uri="{FF2B5EF4-FFF2-40B4-BE49-F238E27FC236}">
                <a16:creationId xmlns:a16="http://schemas.microsoft.com/office/drawing/2014/main" id="{924005F5-0EC9-768D-32E7-CA21F56790E3}"/>
              </a:ext>
            </a:extLst>
          </p:cNvPr>
          <p:cNvGraphicFramePr>
            <a:graphicFrameLocks noGrp="1"/>
          </p:cNvGraphicFramePr>
          <p:nvPr/>
        </p:nvGraphicFramePr>
        <p:xfrm>
          <a:off x="2785969" y="276782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5" name="Rectangle 134">
            <a:extLst>
              <a:ext uri="{FF2B5EF4-FFF2-40B4-BE49-F238E27FC236}">
                <a16:creationId xmlns:a16="http://schemas.microsoft.com/office/drawing/2014/main" id="{BE9DC966-B409-E847-A64E-89B7B2B58052}"/>
              </a:ext>
            </a:extLst>
          </p:cNvPr>
          <p:cNvSpPr/>
          <p:nvPr/>
        </p:nvSpPr>
        <p:spPr>
          <a:xfrm>
            <a:off x="2945118" y="306210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6" name="Table 135">
            <a:extLst>
              <a:ext uri="{FF2B5EF4-FFF2-40B4-BE49-F238E27FC236}">
                <a16:creationId xmlns:a16="http://schemas.microsoft.com/office/drawing/2014/main" id="{78D3DFA7-45BF-786C-ECD5-CA2B6C5FEDA8}"/>
              </a:ext>
            </a:extLst>
          </p:cNvPr>
          <p:cNvGraphicFramePr>
            <a:graphicFrameLocks noGrp="1"/>
          </p:cNvGraphicFramePr>
          <p:nvPr/>
        </p:nvGraphicFramePr>
        <p:xfrm>
          <a:off x="3342867" y="276782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7" name="Rectangle 136">
            <a:extLst>
              <a:ext uri="{FF2B5EF4-FFF2-40B4-BE49-F238E27FC236}">
                <a16:creationId xmlns:a16="http://schemas.microsoft.com/office/drawing/2014/main" id="{4B9F7805-D31E-C42B-B6A1-464DD56261C5}"/>
              </a:ext>
            </a:extLst>
          </p:cNvPr>
          <p:cNvSpPr/>
          <p:nvPr/>
        </p:nvSpPr>
        <p:spPr>
          <a:xfrm>
            <a:off x="3502015" y="3062103"/>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38" name="Straight Arrow Connector 137">
            <a:extLst>
              <a:ext uri="{FF2B5EF4-FFF2-40B4-BE49-F238E27FC236}">
                <a16:creationId xmlns:a16="http://schemas.microsoft.com/office/drawing/2014/main" id="{E751C929-2B96-BC45-80DF-9ABA0FBEF5CF}"/>
              </a:ext>
            </a:extLst>
          </p:cNvPr>
          <p:cNvCxnSpPr/>
          <p:nvPr/>
        </p:nvCxnSpPr>
        <p:spPr>
          <a:xfrm>
            <a:off x="5537982" y="3059200"/>
            <a:ext cx="753943" cy="2903"/>
          </a:xfrm>
          <a:prstGeom prst="straightConnector1">
            <a:avLst/>
          </a:prstGeom>
          <a:noFill/>
          <a:ln w="6350" cap="flat" cmpd="sng" algn="ctr">
            <a:solidFill>
              <a:srgbClr val="909090"/>
            </a:solidFill>
            <a:prstDash val="solid"/>
            <a:miter lim="800000"/>
            <a:tailEnd type="triangle"/>
          </a:ln>
          <a:effectLst/>
        </p:spPr>
      </p:cxnSp>
      <p:sp>
        <p:nvSpPr>
          <p:cNvPr id="139" name="TextBox 138">
            <a:extLst>
              <a:ext uri="{FF2B5EF4-FFF2-40B4-BE49-F238E27FC236}">
                <a16:creationId xmlns:a16="http://schemas.microsoft.com/office/drawing/2014/main" id="{9A604FA7-F822-FF69-033B-B083E4D4DA86}"/>
              </a:ext>
            </a:extLst>
          </p:cNvPr>
          <p:cNvSpPr txBox="1"/>
          <p:nvPr/>
        </p:nvSpPr>
        <p:spPr>
          <a:xfrm>
            <a:off x="5025894" y="2804988"/>
            <a:ext cx="580608" cy="507831"/>
          </a:xfrm>
          <a:prstGeom prst="rect">
            <a:avLst/>
          </a:prstGeom>
          <a:noFill/>
        </p:spPr>
        <p:txBody>
          <a:bodyPr wrap="none" rtlCol="0">
            <a:spAutoFit/>
          </a:bodyPr>
          <a:lstStyle/>
          <a:p>
            <a:pPr>
              <a:buClrTx/>
              <a:buFontTx/>
              <a:buNone/>
            </a:pPr>
            <a:r>
              <a:rPr lang="en-US" sz="1350" kern="1200" dirty="0">
                <a:solidFill>
                  <a:srgbClr val="FF0000"/>
                </a:solidFill>
                <a:latin typeface="Roboto Condensed"/>
                <a:ea typeface="+mn-ea"/>
                <a:cs typeface="+mn-cs"/>
              </a:rPr>
              <a:t>Odd </a:t>
            </a:r>
          </a:p>
          <a:p>
            <a:pPr>
              <a:buClrTx/>
              <a:buFontTx/>
              <a:buNone/>
            </a:pPr>
            <a:r>
              <a:rPr lang="en-US" sz="1350" kern="1200" dirty="0">
                <a:solidFill>
                  <a:srgbClr val="FF0000"/>
                </a:solidFill>
                <a:latin typeface="Roboto Condensed"/>
                <a:ea typeface="+mn-ea"/>
                <a:cs typeface="+mn-cs"/>
              </a:rPr>
              <a:t>Parity</a:t>
            </a:r>
            <a:endParaRPr lang="en-IN" sz="1350" kern="1200" dirty="0">
              <a:solidFill>
                <a:srgbClr val="FF0000"/>
              </a:solidFill>
              <a:latin typeface="Roboto Condensed"/>
              <a:ea typeface="+mn-ea"/>
              <a:cs typeface="+mn-cs"/>
            </a:endParaRPr>
          </a:p>
        </p:txBody>
      </p:sp>
      <p:sp>
        <p:nvSpPr>
          <p:cNvPr id="140" name="Rectangle 139">
            <a:extLst>
              <a:ext uri="{FF2B5EF4-FFF2-40B4-BE49-F238E27FC236}">
                <a16:creationId xmlns:a16="http://schemas.microsoft.com/office/drawing/2014/main" id="{5F613055-11E3-D096-7FB3-848E4C50F8D4}"/>
              </a:ext>
            </a:extLst>
          </p:cNvPr>
          <p:cNvSpPr/>
          <p:nvPr/>
        </p:nvSpPr>
        <p:spPr>
          <a:xfrm>
            <a:off x="386269" y="2898081"/>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r4=</a:t>
            </a:r>
          </a:p>
        </p:txBody>
      </p:sp>
      <p:sp>
        <p:nvSpPr>
          <p:cNvPr id="141" name="Rectangle 140">
            <a:extLst>
              <a:ext uri="{FF2B5EF4-FFF2-40B4-BE49-F238E27FC236}">
                <a16:creationId xmlns:a16="http://schemas.microsoft.com/office/drawing/2014/main" id="{E7938F59-97EC-9927-C47E-E0F48DB64BC0}"/>
              </a:ext>
            </a:extLst>
          </p:cNvPr>
          <p:cNvSpPr/>
          <p:nvPr/>
        </p:nvSpPr>
        <p:spPr>
          <a:xfrm>
            <a:off x="6322104" y="2912061"/>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42" name="Table 141">
            <a:extLst>
              <a:ext uri="{FF2B5EF4-FFF2-40B4-BE49-F238E27FC236}">
                <a16:creationId xmlns:a16="http://schemas.microsoft.com/office/drawing/2014/main" id="{4301F98A-5181-6BEE-A747-BED21249A8C3}"/>
              </a:ext>
            </a:extLst>
          </p:cNvPr>
          <p:cNvGraphicFramePr>
            <a:graphicFrameLocks noGrp="1"/>
          </p:cNvGraphicFramePr>
          <p:nvPr/>
        </p:nvGraphicFramePr>
        <p:xfrm>
          <a:off x="1669924" y="33950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3" name="Rectangle 142">
            <a:extLst>
              <a:ext uri="{FF2B5EF4-FFF2-40B4-BE49-F238E27FC236}">
                <a16:creationId xmlns:a16="http://schemas.microsoft.com/office/drawing/2014/main" id="{06CE6C0E-D95C-C807-0B17-12DFC936654B}"/>
              </a:ext>
            </a:extLst>
          </p:cNvPr>
          <p:cNvSpPr/>
          <p:nvPr/>
        </p:nvSpPr>
        <p:spPr>
          <a:xfrm>
            <a:off x="1829073" y="36893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4" name="Table 143">
            <a:extLst>
              <a:ext uri="{FF2B5EF4-FFF2-40B4-BE49-F238E27FC236}">
                <a16:creationId xmlns:a16="http://schemas.microsoft.com/office/drawing/2014/main" id="{8526F863-5D56-9DA5-181C-223109EA6422}"/>
              </a:ext>
            </a:extLst>
          </p:cNvPr>
          <p:cNvGraphicFramePr>
            <a:graphicFrameLocks noGrp="1"/>
          </p:cNvGraphicFramePr>
          <p:nvPr/>
        </p:nvGraphicFramePr>
        <p:xfrm>
          <a:off x="2225082" y="33950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5" name="Rectangle 144">
            <a:extLst>
              <a:ext uri="{FF2B5EF4-FFF2-40B4-BE49-F238E27FC236}">
                <a16:creationId xmlns:a16="http://schemas.microsoft.com/office/drawing/2014/main" id="{37E8F23C-87BD-95EA-B1A5-11FDDE29E820}"/>
              </a:ext>
            </a:extLst>
          </p:cNvPr>
          <p:cNvSpPr/>
          <p:nvPr/>
        </p:nvSpPr>
        <p:spPr>
          <a:xfrm>
            <a:off x="2384230" y="36893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6" name="Table 145">
            <a:extLst>
              <a:ext uri="{FF2B5EF4-FFF2-40B4-BE49-F238E27FC236}">
                <a16:creationId xmlns:a16="http://schemas.microsoft.com/office/drawing/2014/main" id="{18607B0D-E97D-4E68-3EAC-DD71CB5536E5}"/>
              </a:ext>
            </a:extLst>
          </p:cNvPr>
          <p:cNvGraphicFramePr>
            <a:graphicFrameLocks noGrp="1"/>
          </p:cNvGraphicFramePr>
          <p:nvPr/>
        </p:nvGraphicFramePr>
        <p:xfrm>
          <a:off x="2785969" y="33950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7" name="Rectangle 146">
            <a:extLst>
              <a:ext uri="{FF2B5EF4-FFF2-40B4-BE49-F238E27FC236}">
                <a16:creationId xmlns:a16="http://schemas.microsoft.com/office/drawing/2014/main" id="{825D27E4-B46E-8F3A-0878-CF5CC0993D54}"/>
              </a:ext>
            </a:extLst>
          </p:cNvPr>
          <p:cNvSpPr/>
          <p:nvPr/>
        </p:nvSpPr>
        <p:spPr>
          <a:xfrm>
            <a:off x="2945118" y="36893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8" name="Table 147">
            <a:extLst>
              <a:ext uri="{FF2B5EF4-FFF2-40B4-BE49-F238E27FC236}">
                <a16:creationId xmlns:a16="http://schemas.microsoft.com/office/drawing/2014/main" id="{A3742A17-9F9E-949A-F612-239391FE8ADB}"/>
              </a:ext>
            </a:extLst>
          </p:cNvPr>
          <p:cNvGraphicFramePr>
            <a:graphicFrameLocks noGrp="1"/>
          </p:cNvGraphicFramePr>
          <p:nvPr/>
        </p:nvGraphicFramePr>
        <p:xfrm>
          <a:off x="3342867" y="3395045"/>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9" name="Rectangle 148">
            <a:extLst>
              <a:ext uri="{FF2B5EF4-FFF2-40B4-BE49-F238E27FC236}">
                <a16:creationId xmlns:a16="http://schemas.microsoft.com/office/drawing/2014/main" id="{250FB49E-BE4B-E053-62C4-B5472AB39604}"/>
              </a:ext>
            </a:extLst>
          </p:cNvPr>
          <p:cNvSpPr/>
          <p:nvPr/>
        </p:nvSpPr>
        <p:spPr>
          <a:xfrm>
            <a:off x="3502015" y="36893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50" name="Straight Arrow Connector 149">
            <a:extLst>
              <a:ext uri="{FF2B5EF4-FFF2-40B4-BE49-F238E27FC236}">
                <a16:creationId xmlns:a16="http://schemas.microsoft.com/office/drawing/2014/main" id="{77F57ADE-B868-543E-D311-CD60817E422B}"/>
              </a:ext>
            </a:extLst>
          </p:cNvPr>
          <p:cNvCxnSpPr/>
          <p:nvPr/>
        </p:nvCxnSpPr>
        <p:spPr>
          <a:xfrm>
            <a:off x="5537982" y="3686419"/>
            <a:ext cx="753943" cy="2903"/>
          </a:xfrm>
          <a:prstGeom prst="straightConnector1">
            <a:avLst/>
          </a:prstGeom>
          <a:noFill/>
          <a:ln w="6350" cap="flat" cmpd="sng" algn="ctr">
            <a:solidFill>
              <a:srgbClr val="909090"/>
            </a:solidFill>
            <a:prstDash val="solid"/>
            <a:miter lim="800000"/>
            <a:tailEnd type="triangle"/>
          </a:ln>
          <a:effectLst/>
        </p:spPr>
      </p:cxnSp>
      <p:sp>
        <p:nvSpPr>
          <p:cNvPr id="151" name="TextBox 150">
            <a:extLst>
              <a:ext uri="{FF2B5EF4-FFF2-40B4-BE49-F238E27FC236}">
                <a16:creationId xmlns:a16="http://schemas.microsoft.com/office/drawing/2014/main" id="{2A4D4BF3-B28E-EB7C-FE3F-1A9D03F8B029}"/>
              </a:ext>
            </a:extLst>
          </p:cNvPr>
          <p:cNvSpPr txBox="1"/>
          <p:nvPr/>
        </p:nvSpPr>
        <p:spPr>
          <a:xfrm>
            <a:off x="5025894" y="3432208"/>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52" name="Rectangle 151">
            <a:extLst>
              <a:ext uri="{FF2B5EF4-FFF2-40B4-BE49-F238E27FC236}">
                <a16:creationId xmlns:a16="http://schemas.microsoft.com/office/drawing/2014/main" id="{11156BFF-D446-4055-9FFE-CC4C3399B4AC}"/>
              </a:ext>
            </a:extLst>
          </p:cNvPr>
          <p:cNvSpPr/>
          <p:nvPr/>
        </p:nvSpPr>
        <p:spPr>
          <a:xfrm>
            <a:off x="386269" y="3525301"/>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r8=</a:t>
            </a:r>
          </a:p>
        </p:txBody>
      </p:sp>
      <p:sp>
        <p:nvSpPr>
          <p:cNvPr id="153" name="Rectangle 152">
            <a:extLst>
              <a:ext uri="{FF2B5EF4-FFF2-40B4-BE49-F238E27FC236}">
                <a16:creationId xmlns:a16="http://schemas.microsoft.com/office/drawing/2014/main" id="{76A25BC6-7084-CBAA-B97C-E20F7BFA8AF4}"/>
              </a:ext>
            </a:extLst>
          </p:cNvPr>
          <p:cNvSpPr/>
          <p:nvPr/>
        </p:nvSpPr>
        <p:spPr>
          <a:xfrm>
            <a:off x="6322104" y="353928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54" name="Oval 153">
            <a:extLst>
              <a:ext uri="{FF2B5EF4-FFF2-40B4-BE49-F238E27FC236}">
                <a16:creationId xmlns:a16="http://schemas.microsoft.com/office/drawing/2014/main" id="{559901C0-2F9E-B1F5-7F29-EFB9239315DE}"/>
              </a:ext>
            </a:extLst>
          </p:cNvPr>
          <p:cNvSpPr/>
          <p:nvPr/>
        </p:nvSpPr>
        <p:spPr>
          <a:xfrm>
            <a:off x="6261251" y="1536979"/>
            <a:ext cx="343854" cy="2530159"/>
          </a:xfrm>
          <a:prstGeom prst="ellipse">
            <a:avLst/>
          </a:prstGeom>
          <a:noFill/>
          <a:ln w="12700" cap="flat" cmpd="sng" algn="ctr">
            <a:solidFill>
              <a:srgbClr val="673BBA"/>
            </a:solidFill>
            <a:prstDash val="solid"/>
            <a:miter lim="800000"/>
          </a:ln>
          <a:effectLst/>
        </p:spPr>
        <p:txBody>
          <a:bodyPr rtlCol="0" anchor="ctr"/>
          <a:lstStyle/>
          <a:p>
            <a:pPr algn="ctr" defTabSz="685800">
              <a:buClrTx/>
              <a:defRPr/>
            </a:pPr>
            <a:endParaRPr lang="en-IN" sz="1350" kern="1200">
              <a:solidFill>
                <a:prstClr val="white"/>
              </a:solidFill>
              <a:latin typeface="Roboto Condensed"/>
              <a:ea typeface="+mn-ea"/>
              <a:cs typeface="+mn-cs"/>
            </a:endParaRPr>
          </a:p>
        </p:txBody>
      </p:sp>
      <p:sp>
        <p:nvSpPr>
          <p:cNvPr id="155" name="TextBox 154">
            <a:extLst>
              <a:ext uri="{FF2B5EF4-FFF2-40B4-BE49-F238E27FC236}">
                <a16:creationId xmlns:a16="http://schemas.microsoft.com/office/drawing/2014/main" id="{90389DA4-3480-0BD3-CA3A-7597ED9404E2}"/>
              </a:ext>
            </a:extLst>
          </p:cNvPr>
          <p:cNvSpPr txBox="1"/>
          <p:nvPr/>
        </p:nvSpPr>
        <p:spPr>
          <a:xfrm>
            <a:off x="586758" y="4103354"/>
            <a:ext cx="5509242" cy="715581"/>
          </a:xfrm>
          <a:prstGeom prst="rect">
            <a:avLst/>
          </a:prstGeom>
          <a:noFill/>
        </p:spPr>
        <p:txBody>
          <a:bodyPr wrap="square" rtlCol="0">
            <a:spAutoFit/>
          </a:bodyPr>
          <a:lstStyle/>
          <a:p>
            <a:pPr>
              <a:buClrTx/>
              <a:buFontTx/>
              <a:buNone/>
            </a:pPr>
            <a:r>
              <a:rPr lang="en-US" sz="1350" kern="1200" dirty="0">
                <a:solidFill>
                  <a:srgbClr val="673BBA"/>
                </a:solidFill>
                <a:latin typeface="Roboto Condensed"/>
                <a:ea typeface="+mn-ea"/>
                <a:cs typeface="+mn-cs"/>
              </a:rPr>
              <a:t>Value=0110=&gt;6(binary)</a:t>
            </a:r>
          </a:p>
          <a:p>
            <a:pPr>
              <a:buClrTx/>
              <a:buFontTx/>
              <a:buNone/>
            </a:pPr>
            <a:r>
              <a:rPr lang="en-US" sz="1350" kern="1200" dirty="0">
                <a:solidFill>
                  <a:srgbClr val="FF0000"/>
                </a:solidFill>
                <a:latin typeface="Roboto Condensed"/>
                <a:ea typeface="+mn-ea"/>
                <a:cs typeface="+mn-cs"/>
              </a:rPr>
              <a:t>Error detected in bit </a:t>
            </a:r>
            <a:r>
              <a:rPr lang="en-US" sz="1350" b="1" kern="1200" dirty="0">
                <a:solidFill>
                  <a:srgbClr val="FF0000"/>
                </a:solidFill>
                <a:latin typeface="Roboto Condensed"/>
                <a:ea typeface="+mn-ea"/>
                <a:cs typeface="+mn-cs"/>
              </a:rPr>
              <a:t>6</a:t>
            </a:r>
          </a:p>
          <a:p>
            <a:pPr>
              <a:buClrTx/>
              <a:buFontTx/>
              <a:buNone/>
            </a:pPr>
            <a:r>
              <a:rPr lang="en-US" sz="1350" kern="1200" dirty="0">
                <a:solidFill>
                  <a:srgbClr val="673BBA"/>
                </a:solidFill>
                <a:latin typeface="Roboto Condensed"/>
                <a:ea typeface="+mn-ea"/>
                <a:cs typeface="+mn-cs"/>
              </a:rPr>
              <a:t>Error will be corrected after changing </a:t>
            </a:r>
            <a:r>
              <a:rPr lang="en-US" sz="1350" kern="1200" dirty="0">
                <a:solidFill>
                  <a:srgbClr val="FF0000"/>
                </a:solidFill>
                <a:latin typeface="Roboto Condensed"/>
                <a:ea typeface="+mn-ea"/>
                <a:cs typeface="+mn-cs"/>
              </a:rPr>
              <a:t>bit 6 </a:t>
            </a:r>
            <a:r>
              <a:rPr lang="en-US" sz="1350" kern="1200" dirty="0">
                <a:solidFill>
                  <a:srgbClr val="673BBA"/>
                </a:solidFill>
                <a:latin typeface="Roboto Condensed"/>
                <a:ea typeface="+mn-ea"/>
                <a:cs typeface="+mn-cs"/>
              </a:rPr>
              <a:t>from ‘</a:t>
            </a:r>
            <a:r>
              <a:rPr lang="en-US" sz="1350" kern="1200" dirty="0">
                <a:solidFill>
                  <a:srgbClr val="FF0000"/>
                </a:solidFill>
                <a:latin typeface="Roboto Condensed"/>
                <a:ea typeface="+mn-ea"/>
                <a:cs typeface="+mn-cs"/>
              </a:rPr>
              <a:t>1</a:t>
            </a:r>
            <a:r>
              <a:rPr lang="en-US" sz="1350" kern="1200" dirty="0">
                <a:solidFill>
                  <a:srgbClr val="673BBA"/>
                </a:solidFill>
                <a:latin typeface="Roboto Condensed"/>
                <a:ea typeface="+mn-ea"/>
                <a:cs typeface="+mn-cs"/>
              </a:rPr>
              <a:t>’ to ‘</a:t>
            </a:r>
            <a:r>
              <a:rPr lang="en-US" sz="1350" kern="1200" dirty="0">
                <a:solidFill>
                  <a:srgbClr val="00B050"/>
                </a:solidFill>
                <a:latin typeface="Roboto Condensed"/>
                <a:ea typeface="+mn-ea"/>
                <a:cs typeface="+mn-cs"/>
              </a:rPr>
              <a:t>0</a:t>
            </a:r>
            <a:r>
              <a:rPr lang="en-US" sz="1350" kern="1200" dirty="0">
                <a:solidFill>
                  <a:srgbClr val="673BBA"/>
                </a:solidFill>
                <a:latin typeface="Roboto Condensed"/>
                <a:ea typeface="+mn-ea"/>
                <a:cs typeface="+mn-cs"/>
              </a:rPr>
              <a:t>’</a:t>
            </a:r>
            <a:endParaRPr lang="en-IN" sz="1350"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D21393E6-FE67-942D-BF8C-3080CA9292A7}"/>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5006506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Encoding (Error)</a:t>
            </a:r>
          </a:p>
        </p:txBody>
      </p:sp>
      <p:sp>
        <p:nvSpPr>
          <p:cNvPr id="81" name="Content Placeholder 2">
            <a:extLst>
              <a:ext uri="{FF2B5EF4-FFF2-40B4-BE49-F238E27FC236}">
                <a16:creationId xmlns:a16="http://schemas.microsoft.com/office/drawing/2014/main" id="{464C80DE-E8A9-2EBE-F588-0479A5939AC4}"/>
              </a:ext>
            </a:extLst>
          </p:cNvPr>
          <p:cNvSpPr txBox="1">
            <a:spLocks/>
          </p:cNvSpPr>
          <p:nvPr/>
        </p:nvSpPr>
        <p:spPr>
          <a:xfrm>
            <a:off x="98386" y="731403"/>
            <a:ext cx="647549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12121"/>
                </a:solidFill>
                <a:latin typeface="Cambria" panose="02040503050406030204" pitchFamily="18" charset="0"/>
                <a:ea typeface="Cambria" panose="02040503050406030204" pitchFamily="18" charset="0"/>
              </a:rPr>
              <a:t>Step-4</a:t>
            </a:r>
            <a:r>
              <a:rPr lang="en-US" sz="1800" dirty="0">
                <a:solidFill>
                  <a:srgbClr val="212121"/>
                </a:solidFill>
                <a:latin typeface="Cambria" panose="02040503050406030204" pitchFamily="18" charset="0"/>
                <a:ea typeface="Cambria" panose="02040503050406030204" pitchFamily="18" charset="0"/>
              </a:rPr>
              <a:t>: </a:t>
            </a:r>
            <a:r>
              <a:rPr lang="en-IN" sz="1800" b="1" dirty="0">
                <a:solidFill>
                  <a:srgbClr val="212121"/>
                </a:solidFill>
                <a:latin typeface="Cambria" panose="02040503050406030204" pitchFamily="18" charset="0"/>
                <a:ea typeface="Cambria" panose="02040503050406030204" pitchFamily="18" charset="0"/>
              </a:rPr>
              <a:t>decoding</a:t>
            </a:r>
          </a:p>
          <a:p>
            <a:endParaRPr lang="en-US" sz="1800" b="1" dirty="0">
              <a:solidFill>
                <a:srgbClr val="212121"/>
              </a:solidFill>
              <a:latin typeface="Roboto Condensed"/>
            </a:endParaRPr>
          </a:p>
          <a:p>
            <a:endParaRPr lang="en-US" sz="1800" b="1" dirty="0">
              <a:solidFill>
                <a:srgbClr val="212121"/>
              </a:solidFill>
              <a:latin typeface="Roboto Condensed"/>
            </a:endParaRPr>
          </a:p>
          <a:p>
            <a:endParaRPr lang="en-US" sz="1800" b="1" dirty="0">
              <a:solidFill>
                <a:srgbClr val="212121"/>
              </a:solidFill>
              <a:latin typeface="Roboto Condensed"/>
            </a:endParaRPr>
          </a:p>
          <a:p>
            <a:endParaRPr lang="en-US" sz="1800" b="1" dirty="0">
              <a:solidFill>
                <a:srgbClr val="212121"/>
              </a:solidFill>
              <a:latin typeface="Roboto Condensed"/>
            </a:endParaRPr>
          </a:p>
          <a:p>
            <a:endParaRPr lang="en-US" sz="1800" b="1" dirty="0">
              <a:solidFill>
                <a:srgbClr val="212121"/>
              </a:solidFill>
              <a:latin typeface="Roboto Condensed"/>
            </a:endParaRPr>
          </a:p>
          <a:p>
            <a:endParaRPr lang="en-US" sz="1800" b="1" dirty="0">
              <a:solidFill>
                <a:srgbClr val="212121"/>
              </a:solidFill>
              <a:latin typeface="Roboto Condensed"/>
            </a:endParaRPr>
          </a:p>
          <a:p>
            <a:endParaRPr lang="en-US" sz="1800" dirty="0">
              <a:solidFill>
                <a:srgbClr val="212121"/>
              </a:solidFill>
              <a:latin typeface="Roboto Condensed"/>
            </a:endParaRPr>
          </a:p>
          <a:p>
            <a:pPr marL="0" indent="0">
              <a:buNone/>
            </a:pPr>
            <a:endParaRPr lang="en-US" sz="1800" b="1" dirty="0">
              <a:solidFill>
                <a:srgbClr val="212121"/>
              </a:solidFill>
              <a:latin typeface="Roboto Condensed"/>
            </a:endParaRPr>
          </a:p>
          <a:p>
            <a:endParaRPr lang="en-US" sz="1800" b="1" dirty="0">
              <a:solidFill>
                <a:srgbClr val="212121"/>
              </a:solidFill>
              <a:latin typeface="Roboto Condensed"/>
            </a:endParaRPr>
          </a:p>
          <a:p>
            <a:pPr marL="0" indent="0">
              <a:buNone/>
            </a:pPr>
            <a:r>
              <a:rPr lang="en-US" sz="1800" b="1" dirty="0">
                <a:solidFill>
                  <a:srgbClr val="212121"/>
                </a:solidFill>
                <a:latin typeface="Roboto Condensed"/>
              </a:rPr>
              <a:t>   </a:t>
            </a:r>
            <a:endParaRPr lang="en-IN" sz="1800" b="1" dirty="0">
              <a:solidFill>
                <a:srgbClr val="212121"/>
              </a:solidFill>
              <a:latin typeface="Roboto Condensed"/>
            </a:endParaRPr>
          </a:p>
          <a:p>
            <a:endParaRPr lang="en-IN" sz="1800" dirty="0">
              <a:solidFill>
                <a:srgbClr val="212121"/>
              </a:solidFill>
              <a:latin typeface="Roboto Condensed"/>
            </a:endParaRPr>
          </a:p>
        </p:txBody>
      </p:sp>
      <p:graphicFrame>
        <p:nvGraphicFramePr>
          <p:cNvPr id="82" name="Table 81">
            <a:extLst>
              <a:ext uri="{FF2B5EF4-FFF2-40B4-BE49-F238E27FC236}">
                <a16:creationId xmlns:a16="http://schemas.microsoft.com/office/drawing/2014/main" id="{E4E84649-8D36-F19E-C153-5331F58F0580}"/>
              </a:ext>
            </a:extLst>
          </p:cNvPr>
          <p:cNvGraphicFramePr>
            <a:graphicFrameLocks noGrp="1"/>
          </p:cNvGraphicFramePr>
          <p:nvPr/>
        </p:nvGraphicFramePr>
        <p:xfrm>
          <a:off x="2238101" y="731402"/>
          <a:ext cx="609600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gridCol w="554182">
                  <a:extLst>
                    <a:ext uri="{9D8B030D-6E8A-4147-A177-3AD203B41FA5}">
                      <a16:colId xmlns:a16="http://schemas.microsoft.com/office/drawing/2014/main" val="20001"/>
                    </a:ext>
                  </a:extLst>
                </a:gridCol>
                <a:gridCol w="554182">
                  <a:extLst>
                    <a:ext uri="{9D8B030D-6E8A-4147-A177-3AD203B41FA5}">
                      <a16:colId xmlns:a16="http://schemas.microsoft.com/office/drawing/2014/main" val="20002"/>
                    </a:ext>
                  </a:extLst>
                </a:gridCol>
                <a:gridCol w="554182">
                  <a:extLst>
                    <a:ext uri="{9D8B030D-6E8A-4147-A177-3AD203B41FA5}">
                      <a16:colId xmlns:a16="http://schemas.microsoft.com/office/drawing/2014/main" val="20003"/>
                    </a:ext>
                  </a:extLst>
                </a:gridCol>
                <a:gridCol w="554182">
                  <a:extLst>
                    <a:ext uri="{9D8B030D-6E8A-4147-A177-3AD203B41FA5}">
                      <a16:colId xmlns:a16="http://schemas.microsoft.com/office/drawing/2014/main" val="20004"/>
                    </a:ext>
                  </a:extLst>
                </a:gridCol>
                <a:gridCol w="554182">
                  <a:extLst>
                    <a:ext uri="{9D8B030D-6E8A-4147-A177-3AD203B41FA5}">
                      <a16:colId xmlns:a16="http://schemas.microsoft.com/office/drawing/2014/main" val="20005"/>
                    </a:ext>
                  </a:extLst>
                </a:gridCol>
                <a:gridCol w="554182">
                  <a:extLst>
                    <a:ext uri="{9D8B030D-6E8A-4147-A177-3AD203B41FA5}">
                      <a16:colId xmlns:a16="http://schemas.microsoft.com/office/drawing/2014/main" val="20006"/>
                    </a:ext>
                  </a:extLst>
                </a:gridCol>
                <a:gridCol w="554182">
                  <a:extLst>
                    <a:ext uri="{9D8B030D-6E8A-4147-A177-3AD203B41FA5}">
                      <a16:colId xmlns:a16="http://schemas.microsoft.com/office/drawing/2014/main" val="20007"/>
                    </a:ext>
                  </a:extLst>
                </a:gridCol>
                <a:gridCol w="554182">
                  <a:extLst>
                    <a:ext uri="{9D8B030D-6E8A-4147-A177-3AD203B41FA5}">
                      <a16:colId xmlns:a16="http://schemas.microsoft.com/office/drawing/2014/main" val="20008"/>
                    </a:ext>
                  </a:extLst>
                </a:gridCol>
                <a:gridCol w="554182">
                  <a:extLst>
                    <a:ext uri="{9D8B030D-6E8A-4147-A177-3AD203B41FA5}">
                      <a16:colId xmlns:a16="http://schemas.microsoft.com/office/drawing/2014/main" val="20009"/>
                    </a:ext>
                  </a:extLst>
                </a:gridCol>
                <a:gridCol w="554182">
                  <a:extLst>
                    <a:ext uri="{9D8B030D-6E8A-4147-A177-3AD203B41FA5}">
                      <a16:colId xmlns:a16="http://schemas.microsoft.com/office/drawing/2014/main" val="2001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ysClr val="window" lastClr="FFFFFF">
                        <a:lumMod val="75000"/>
                      </a:sysClr>
                    </a:solidFill>
                  </a:tcPr>
                </a:tc>
                <a:extLst>
                  <a:ext uri="{0D108BD9-81ED-4DB2-BD59-A6C34878D82A}">
                    <a16:rowId xmlns:a16="http://schemas.microsoft.com/office/drawing/2014/main" val="10001"/>
                  </a:ext>
                </a:extLst>
              </a:tr>
            </a:tbl>
          </a:graphicData>
        </a:graphic>
      </p:graphicFrame>
      <p:sp>
        <p:nvSpPr>
          <p:cNvPr id="83" name="Rectangle 82">
            <a:extLst>
              <a:ext uri="{FF2B5EF4-FFF2-40B4-BE49-F238E27FC236}">
                <a16:creationId xmlns:a16="http://schemas.microsoft.com/office/drawing/2014/main" id="{8C13F24E-BDB2-D82D-62D8-101D8D737F8E}"/>
              </a:ext>
            </a:extLst>
          </p:cNvPr>
          <p:cNvSpPr/>
          <p:nvPr/>
        </p:nvSpPr>
        <p:spPr>
          <a:xfrm>
            <a:off x="2388270"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4" name="Rectangle 83">
            <a:extLst>
              <a:ext uri="{FF2B5EF4-FFF2-40B4-BE49-F238E27FC236}">
                <a16:creationId xmlns:a16="http://schemas.microsoft.com/office/drawing/2014/main" id="{9A684D17-F6B5-ED61-6DBD-E1808122FF6A}"/>
              </a:ext>
            </a:extLst>
          </p:cNvPr>
          <p:cNvSpPr/>
          <p:nvPr/>
        </p:nvSpPr>
        <p:spPr>
          <a:xfrm>
            <a:off x="2963154"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5" name="Rectangle 84">
            <a:extLst>
              <a:ext uri="{FF2B5EF4-FFF2-40B4-BE49-F238E27FC236}">
                <a16:creationId xmlns:a16="http://schemas.microsoft.com/office/drawing/2014/main" id="{9F3DC79B-382C-BF43-E6AD-6220033A9862}"/>
              </a:ext>
            </a:extLst>
          </p:cNvPr>
          <p:cNvSpPr/>
          <p:nvPr/>
        </p:nvSpPr>
        <p:spPr>
          <a:xfrm>
            <a:off x="3497188"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86" name="Rectangle 85">
            <a:extLst>
              <a:ext uri="{FF2B5EF4-FFF2-40B4-BE49-F238E27FC236}">
                <a16:creationId xmlns:a16="http://schemas.microsoft.com/office/drawing/2014/main" id="{666E3A66-F99C-0520-9489-2B87FBDA3205}"/>
              </a:ext>
            </a:extLst>
          </p:cNvPr>
          <p:cNvSpPr/>
          <p:nvPr/>
        </p:nvSpPr>
        <p:spPr>
          <a:xfrm>
            <a:off x="4613550" y="1025680"/>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0</a:t>
            </a:r>
            <a:endParaRPr lang="en-IN" sz="1500" b="1" kern="1200" dirty="0">
              <a:solidFill>
                <a:srgbClr val="FF0000"/>
              </a:solidFill>
              <a:latin typeface="Roboto Condensed"/>
              <a:ea typeface="+mn-ea"/>
              <a:cs typeface="+mn-cs"/>
            </a:endParaRPr>
          </a:p>
        </p:txBody>
      </p:sp>
      <p:sp>
        <p:nvSpPr>
          <p:cNvPr id="87" name="Rectangle 86">
            <a:extLst>
              <a:ext uri="{FF2B5EF4-FFF2-40B4-BE49-F238E27FC236}">
                <a16:creationId xmlns:a16="http://schemas.microsoft.com/office/drawing/2014/main" id="{E6B9A4B6-BD4E-B3AF-A17D-E86E887C16DD}"/>
              </a:ext>
            </a:extLst>
          </p:cNvPr>
          <p:cNvSpPr/>
          <p:nvPr/>
        </p:nvSpPr>
        <p:spPr>
          <a:xfrm>
            <a:off x="5159991"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8" name="Rectangle 87">
            <a:extLst>
              <a:ext uri="{FF2B5EF4-FFF2-40B4-BE49-F238E27FC236}">
                <a16:creationId xmlns:a16="http://schemas.microsoft.com/office/drawing/2014/main" id="{9CAE6B66-743C-9A99-0364-54FE3CEFF6C9}"/>
              </a:ext>
            </a:extLst>
          </p:cNvPr>
          <p:cNvSpPr/>
          <p:nvPr/>
        </p:nvSpPr>
        <p:spPr>
          <a:xfrm>
            <a:off x="5735881"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89" name="Rectangle 88">
            <a:extLst>
              <a:ext uri="{FF2B5EF4-FFF2-40B4-BE49-F238E27FC236}">
                <a16:creationId xmlns:a16="http://schemas.microsoft.com/office/drawing/2014/main" id="{8837DE16-475A-6037-5F58-8BE20BB382AD}"/>
              </a:ext>
            </a:extLst>
          </p:cNvPr>
          <p:cNvSpPr/>
          <p:nvPr/>
        </p:nvSpPr>
        <p:spPr>
          <a:xfrm>
            <a:off x="6779931" y="102568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sp>
        <p:nvSpPr>
          <p:cNvPr id="90" name="Rectangle 89">
            <a:extLst>
              <a:ext uri="{FF2B5EF4-FFF2-40B4-BE49-F238E27FC236}">
                <a16:creationId xmlns:a16="http://schemas.microsoft.com/office/drawing/2014/main" id="{1AB25FEF-BFB1-01A2-B3A6-847695A309FC}"/>
              </a:ext>
            </a:extLst>
          </p:cNvPr>
          <p:cNvSpPr/>
          <p:nvPr/>
        </p:nvSpPr>
        <p:spPr>
          <a:xfrm>
            <a:off x="7383459" y="103803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1" name="Rectangle 90">
            <a:extLst>
              <a:ext uri="{FF2B5EF4-FFF2-40B4-BE49-F238E27FC236}">
                <a16:creationId xmlns:a16="http://schemas.microsoft.com/office/drawing/2014/main" id="{5AAC9117-4EFF-75C9-7D58-63FCB5BB9DD2}"/>
              </a:ext>
            </a:extLst>
          </p:cNvPr>
          <p:cNvSpPr/>
          <p:nvPr/>
        </p:nvSpPr>
        <p:spPr>
          <a:xfrm>
            <a:off x="7960934" y="103722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sp>
        <p:nvSpPr>
          <p:cNvPr id="92" name="Rectangle 91">
            <a:extLst>
              <a:ext uri="{FF2B5EF4-FFF2-40B4-BE49-F238E27FC236}">
                <a16:creationId xmlns:a16="http://schemas.microsoft.com/office/drawing/2014/main" id="{E4D5237E-CD30-0C4E-D72A-B339A3A6FBC9}"/>
              </a:ext>
            </a:extLst>
          </p:cNvPr>
          <p:cNvSpPr/>
          <p:nvPr/>
        </p:nvSpPr>
        <p:spPr>
          <a:xfrm>
            <a:off x="6287651" y="103722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1</a:t>
            </a:r>
            <a:endParaRPr lang="en-IN" sz="1350" b="1" kern="1200" dirty="0">
              <a:solidFill>
                <a:srgbClr val="673BBA"/>
              </a:solidFill>
              <a:latin typeface="Roboto Condensed"/>
              <a:ea typeface="+mn-ea"/>
              <a:cs typeface="+mn-cs"/>
            </a:endParaRPr>
          </a:p>
        </p:txBody>
      </p:sp>
      <p:sp>
        <p:nvSpPr>
          <p:cNvPr id="93" name="Rectangle 92">
            <a:extLst>
              <a:ext uri="{FF2B5EF4-FFF2-40B4-BE49-F238E27FC236}">
                <a16:creationId xmlns:a16="http://schemas.microsoft.com/office/drawing/2014/main" id="{FBD9A883-BFFE-7DB9-7FD4-9FC3D4886826}"/>
              </a:ext>
            </a:extLst>
          </p:cNvPr>
          <p:cNvSpPr/>
          <p:nvPr/>
        </p:nvSpPr>
        <p:spPr>
          <a:xfrm>
            <a:off x="4067522" y="1037221"/>
            <a:ext cx="272832" cy="300082"/>
          </a:xfrm>
          <a:prstGeom prst="rect">
            <a:avLst/>
          </a:prstGeom>
        </p:spPr>
        <p:txBody>
          <a:bodyPr wrap="none">
            <a:spAutoFit/>
          </a:bodyPr>
          <a:lstStyle/>
          <a:p>
            <a:pPr>
              <a:buClrTx/>
              <a:buFontTx/>
              <a:buNone/>
            </a:pPr>
            <a:r>
              <a:rPr lang="en-US" sz="1350" b="1" kern="1200" dirty="0">
                <a:solidFill>
                  <a:srgbClr val="673BBA"/>
                </a:solidFill>
                <a:latin typeface="Roboto Condensed"/>
                <a:ea typeface="+mn-ea"/>
                <a:cs typeface="+mn-cs"/>
              </a:rPr>
              <a:t>0</a:t>
            </a:r>
            <a:endParaRPr lang="en-IN" sz="1350" b="1" kern="1200" dirty="0">
              <a:solidFill>
                <a:srgbClr val="673BBA"/>
              </a:solidFill>
              <a:latin typeface="Roboto Condensed"/>
              <a:ea typeface="+mn-ea"/>
              <a:cs typeface="+mn-cs"/>
            </a:endParaRPr>
          </a:p>
        </p:txBody>
      </p:sp>
      <p:graphicFrame>
        <p:nvGraphicFramePr>
          <p:cNvPr id="94" name="Table 93">
            <a:extLst>
              <a:ext uri="{FF2B5EF4-FFF2-40B4-BE49-F238E27FC236}">
                <a16:creationId xmlns:a16="http://schemas.microsoft.com/office/drawing/2014/main" id="{B9FBCFE1-2788-859D-99C3-72CA2013D51B}"/>
              </a:ext>
            </a:extLst>
          </p:cNvPr>
          <p:cNvGraphicFramePr>
            <a:graphicFrameLocks noGrp="1"/>
          </p:cNvGraphicFramePr>
          <p:nvPr/>
        </p:nvGraphicFramePr>
        <p:xfrm>
          <a:off x="1677933"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5" name="Rectangle 94">
            <a:extLst>
              <a:ext uri="{FF2B5EF4-FFF2-40B4-BE49-F238E27FC236}">
                <a16:creationId xmlns:a16="http://schemas.microsoft.com/office/drawing/2014/main" id="{FD9D48BE-7CBC-1D58-31A3-00A93799B784}"/>
              </a:ext>
            </a:extLst>
          </p:cNvPr>
          <p:cNvSpPr/>
          <p:nvPr/>
        </p:nvSpPr>
        <p:spPr>
          <a:xfrm>
            <a:off x="1837081" y="182080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6" name="Table 95">
            <a:extLst>
              <a:ext uri="{FF2B5EF4-FFF2-40B4-BE49-F238E27FC236}">
                <a16:creationId xmlns:a16="http://schemas.microsoft.com/office/drawing/2014/main" id="{BDD2C2B4-9A23-45DB-3152-602BE2FBDA7D}"/>
              </a:ext>
            </a:extLst>
          </p:cNvPr>
          <p:cNvGraphicFramePr>
            <a:graphicFrameLocks noGrp="1"/>
          </p:cNvGraphicFramePr>
          <p:nvPr/>
        </p:nvGraphicFramePr>
        <p:xfrm>
          <a:off x="2233090"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7" name="Rectangle 96">
            <a:extLst>
              <a:ext uri="{FF2B5EF4-FFF2-40B4-BE49-F238E27FC236}">
                <a16:creationId xmlns:a16="http://schemas.microsoft.com/office/drawing/2014/main" id="{535E5475-12CD-F885-F10E-03F12DEE38D8}"/>
              </a:ext>
            </a:extLst>
          </p:cNvPr>
          <p:cNvSpPr/>
          <p:nvPr/>
        </p:nvSpPr>
        <p:spPr>
          <a:xfrm>
            <a:off x="2392239" y="182080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98" name="Table 97">
            <a:extLst>
              <a:ext uri="{FF2B5EF4-FFF2-40B4-BE49-F238E27FC236}">
                <a16:creationId xmlns:a16="http://schemas.microsoft.com/office/drawing/2014/main" id="{F3403400-D91A-8B86-8F75-4E3CA0701D1F}"/>
              </a:ext>
            </a:extLst>
          </p:cNvPr>
          <p:cNvGraphicFramePr>
            <a:graphicFrameLocks noGrp="1"/>
          </p:cNvGraphicFramePr>
          <p:nvPr/>
        </p:nvGraphicFramePr>
        <p:xfrm>
          <a:off x="2793978"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99" name="Rectangle 98">
            <a:extLst>
              <a:ext uri="{FF2B5EF4-FFF2-40B4-BE49-F238E27FC236}">
                <a16:creationId xmlns:a16="http://schemas.microsoft.com/office/drawing/2014/main" id="{9CC3A3BC-D619-6937-C78B-7B78B8D45F2B}"/>
              </a:ext>
            </a:extLst>
          </p:cNvPr>
          <p:cNvSpPr/>
          <p:nvPr/>
        </p:nvSpPr>
        <p:spPr>
          <a:xfrm>
            <a:off x="2953126" y="1820801"/>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0</a:t>
            </a:r>
            <a:endParaRPr lang="en-IN" sz="1500" b="1" kern="1200" dirty="0">
              <a:solidFill>
                <a:srgbClr val="FF0000"/>
              </a:solidFill>
              <a:latin typeface="Roboto Condensed"/>
              <a:ea typeface="+mn-ea"/>
              <a:cs typeface="+mn-cs"/>
            </a:endParaRPr>
          </a:p>
        </p:txBody>
      </p:sp>
      <p:graphicFrame>
        <p:nvGraphicFramePr>
          <p:cNvPr id="100" name="Table 99">
            <a:extLst>
              <a:ext uri="{FF2B5EF4-FFF2-40B4-BE49-F238E27FC236}">
                <a16:creationId xmlns:a16="http://schemas.microsoft.com/office/drawing/2014/main" id="{C12C6C98-AAD5-D3AD-F925-E3EA2D1EF3F9}"/>
              </a:ext>
            </a:extLst>
          </p:cNvPr>
          <p:cNvGraphicFramePr>
            <a:graphicFrameLocks noGrp="1"/>
          </p:cNvGraphicFramePr>
          <p:nvPr/>
        </p:nvGraphicFramePr>
        <p:xfrm>
          <a:off x="3350875"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1" name="Rectangle 100">
            <a:extLst>
              <a:ext uri="{FF2B5EF4-FFF2-40B4-BE49-F238E27FC236}">
                <a16:creationId xmlns:a16="http://schemas.microsoft.com/office/drawing/2014/main" id="{A7AC8E71-64F3-D687-C3DF-A140BE7B538A}"/>
              </a:ext>
            </a:extLst>
          </p:cNvPr>
          <p:cNvSpPr/>
          <p:nvPr/>
        </p:nvSpPr>
        <p:spPr>
          <a:xfrm>
            <a:off x="3510024" y="182080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02" name="Table 101">
            <a:extLst>
              <a:ext uri="{FF2B5EF4-FFF2-40B4-BE49-F238E27FC236}">
                <a16:creationId xmlns:a16="http://schemas.microsoft.com/office/drawing/2014/main" id="{2A7E3EFC-CE0C-7E22-48C3-50427363EEFD}"/>
              </a:ext>
            </a:extLst>
          </p:cNvPr>
          <p:cNvGraphicFramePr>
            <a:graphicFrameLocks noGrp="1"/>
          </p:cNvGraphicFramePr>
          <p:nvPr/>
        </p:nvGraphicFramePr>
        <p:xfrm>
          <a:off x="3911643"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3" name="Rectangle 102">
            <a:extLst>
              <a:ext uri="{FF2B5EF4-FFF2-40B4-BE49-F238E27FC236}">
                <a16:creationId xmlns:a16="http://schemas.microsoft.com/office/drawing/2014/main" id="{0E8ECDC4-62FC-C899-2B24-5FA82D686C1E}"/>
              </a:ext>
            </a:extLst>
          </p:cNvPr>
          <p:cNvSpPr/>
          <p:nvPr/>
        </p:nvSpPr>
        <p:spPr>
          <a:xfrm>
            <a:off x="4052938" y="1820801"/>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04" name="Table 103">
            <a:extLst>
              <a:ext uri="{FF2B5EF4-FFF2-40B4-BE49-F238E27FC236}">
                <a16:creationId xmlns:a16="http://schemas.microsoft.com/office/drawing/2014/main" id="{156D6E66-7538-C400-D481-80E09076813E}"/>
              </a:ext>
            </a:extLst>
          </p:cNvPr>
          <p:cNvGraphicFramePr>
            <a:graphicFrameLocks noGrp="1"/>
          </p:cNvGraphicFramePr>
          <p:nvPr/>
        </p:nvGraphicFramePr>
        <p:xfrm>
          <a:off x="4471018" y="1526523"/>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05" name="Rectangle 104">
            <a:extLst>
              <a:ext uri="{FF2B5EF4-FFF2-40B4-BE49-F238E27FC236}">
                <a16:creationId xmlns:a16="http://schemas.microsoft.com/office/drawing/2014/main" id="{B74CCCD4-6672-2F1A-3F58-59A5E3A8E908}"/>
              </a:ext>
            </a:extLst>
          </p:cNvPr>
          <p:cNvSpPr/>
          <p:nvPr/>
        </p:nvSpPr>
        <p:spPr>
          <a:xfrm>
            <a:off x="4646542" y="1826319"/>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06" name="Straight Arrow Connector 105">
            <a:extLst>
              <a:ext uri="{FF2B5EF4-FFF2-40B4-BE49-F238E27FC236}">
                <a16:creationId xmlns:a16="http://schemas.microsoft.com/office/drawing/2014/main" id="{088F9789-B90C-ED9F-38DE-F67554325635}"/>
              </a:ext>
            </a:extLst>
          </p:cNvPr>
          <p:cNvCxnSpPr/>
          <p:nvPr/>
        </p:nvCxnSpPr>
        <p:spPr>
          <a:xfrm>
            <a:off x="5545991" y="1817898"/>
            <a:ext cx="753943" cy="2903"/>
          </a:xfrm>
          <a:prstGeom prst="straightConnector1">
            <a:avLst/>
          </a:prstGeom>
          <a:noFill/>
          <a:ln w="6350" cap="flat" cmpd="sng" algn="ctr">
            <a:solidFill>
              <a:srgbClr val="909090"/>
            </a:solidFill>
            <a:prstDash val="solid"/>
            <a:miter lim="800000"/>
            <a:tailEnd type="triangle"/>
          </a:ln>
          <a:effectLst/>
        </p:spPr>
      </p:cxnSp>
      <p:sp>
        <p:nvSpPr>
          <p:cNvPr id="107" name="TextBox 106">
            <a:extLst>
              <a:ext uri="{FF2B5EF4-FFF2-40B4-BE49-F238E27FC236}">
                <a16:creationId xmlns:a16="http://schemas.microsoft.com/office/drawing/2014/main" id="{1FF078CA-1698-9AAD-2F8F-CBF23769482B}"/>
              </a:ext>
            </a:extLst>
          </p:cNvPr>
          <p:cNvSpPr txBox="1"/>
          <p:nvPr/>
        </p:nvSpPr>
        <p:spPr>
          <a:xfrm>
            <a:off x="5033903" y="1563686"/>
            <a:ext cx="580608" cy="507831"/>
          </a:xfrm>
          <a:prstGeom prst="rect">
            <a:avLst/>
          </a:prstGeom>
          <a:noFill/>
        </p:spPr>
        <p:txBody>
          <a:bodyPr wrap="none" rtlCol="0">
            <a:spAutoFit/>
          </a:bodyPr>
          <a:lstStyle/>
          <a:p>
            <a:pPr>
              <a:buClrTx/>
              <a:buFontTx/>
              <a:buNone/>
            </a:pPr>
            <a:r>
              <a:rPr lang="en-US" sz="1350" kern="1200" dirty="0">
                <a:solidFill>
                  <a:srgbClr val="FF0000"/>
                </a:solidFill>
                <a:latin typeface="Roboto Condensed"/>
                <a:ea typeface="+mn-ea"/>
                <a:cs typeface="+mn-cs"/>
              </a:rPr>
              <a:t>Odd </a:t>
            </a:r>
          </a:p>
          <a:p>
            <a:pPr>
              <a:buClrTx/>
              <a:buFontTx/>
              <a:buNone/>
            </a:pPr>
            <a:r>
              <a:rPr lang="en-US" sz="1350" kern="1200" dirty="0">
                <a:solidFill>
                  <a:srgbClr val="FF0000"/>
                </a:solidFill>
                <a:latin typeface="Roboto Condensed"/>
                <a:ea typeface="+mn-ea"/>
                <a:cs typeface="+mn-cs"/>
              </a:rPr>
              <a:t>Parity</a:t>
            </a:r>
            <a:endParaRPr lang="en-IN" sz="1350" kern="1200" dirty="0">
              <a:solidFill>
                <a:srgbClr val="FF0000"/>
              </a:solidFill>
              <a:latin typeface="Roboto Condensed"/>
              <a:ea typeface="+mn-ea"/>
              <a:cs typeface="+mn-cs"/>
            </a:endParaRPr>
          </a:p>
        </p:txBody>
      </p:sp>
      <p:sp>
        <p:nvSpPr>
          <p:cNvPr id="108" name="Rectangle 107">
            <a:extLst>
              <a:ext uri="{FF2B5EF4-FFF2-40B4-BE49-F238E27FC236}">
                <a16:creationId xmlns:a16="http://schemas.microsoft.com/office/drawing/2014/main" id="{496754D7-26F8-B85D-0799-BF624793A57C}"/>
              </a:ext>
            </a:extLst>
          </p:cNvPr>
          <p:cNvSpPr/>
          <p:nvPr/>
        </p:nvSpPr>
        <p:spPr>
          <a:xfrm>
            <a:off x="394277" y="1656780"/>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r1=</a:t>
            </a:r>
          </a:p>
        </p:txBody>
      </p:sp>
      <p:sp>
        <p:nvSpPr>
          <p:cNvPr id="109" name="Rectangle 108">
            <a:extLst>
              <a:ext uri="{FF2B5EF4-FFF2-40B4-BE49-F238E27FC236}">
                <a16:creationId xmlns:a16="http://schemas.microsoft.com/office/drawing/2014/main" id="{7BD6E170-B13B-4455-6198-8F3A3468A1A1}"/>
              </a:ext>
            </a:extLst>
          </p:cNvPr>
          <p:cNvSpPr/>
          <p:nvPr/>
        </p:nvSpPr>
        <p:spPr>
          <a:xfrm>
            <a:off x="6330112" y="1670760"/>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10" name="Table 109">
            <a:extLst>
              <a:ext uri="{FF2B5EF4-FFF2-40B4-BE49-F238E27FC236}">
                <a16:creationId xmlns:a16="http://schemas.microsoft.com/office/drawing/2014/main" id="{9CCF8896-C99D-FA9E-E115-C1D178DE5175}"/>
              </a:ext>
            </a:extLst>
          </p:cNvPr>
          <p:cNvGraphicFramePr>
            <a:graphicFrameLocks noGrp="1"/>
          </p:cNvGraphicFramePr>
          <p:nvPr/>
        </p:nvGraphicFramePr>
        <p:xfrm>
          <a:off x="1669924"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1" name="Rectangle 110">
            <a:extLst>
              <a:ext uri="{FF2B5EF4-FFF2-40B4-BE49-F238E27FC236}">
                <a16:creationId xmlns:a16="http://schemas.microsoft.com/office/drawing/2014/main" id="{FD0C8D85-4990-4D04-26A5-67917C7B3414}"/>
              </a:ext>
            </a:extLst>
          </p:cNvPr>
          <p:cNvSpPr/>
          <p:nvPr/>
        </p:nvSpPr>
        <p:spPr>
          <a:xfrm>
            <a:off x="1829073" y="24510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12" name="Table 111">
            <a:extLst>
              <a:ext uri="{FF2B5EF4-FFF2-40B4-BE49-F238E27FC236}">
                <a16:creationId xmlns:a16="http://schemas.microsoft.com/office/drawing/2014/main" id="{65BDB9F9-8411-5965-DF74-EF5861ED85CB}"/>
              </a:ext>
            </a:extLst>
          </p:cNvPr>
          <p:cNvGraphicFramePr>
            <a:graphicFrameLocks noGrp="1"/>
          </p:cNvGraphicFramePr>
          <p:nvPr/>
        </p:nvGraphicFramePr>
        <p:xfrm>
          <a:off x="2225082"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3" name="Rectangle 112">
            <a:extLst>
              <a:ext uri="{FF2B5EF4-FFF2-40B4-BE49-F238E27FC236}">
                <a16:creationId xmlns:a16="http://schemas.microsoft.com/office/drawing/2014/main" id="{77035E2D-2646-3D03-1F39-282566DD3C84}"/>
              </a:ext>
            </a:extLst>
          </p:cNvPr>
          <p:cNvSpPr/>
          <p:nvPr/>
        </p:nvSpPr>
        <p:spPr>
          <a:xfrm>
            <a:off x="2384230" y="24510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4" name="Table 113">
            <a:extLst>
              <a:ext uri="{FF2B5EF4-FFF2-40B4-BE49-F238E27FC236}">
                <a16:creationId xmlns:a16="http://schemas.microsoft.com/office/drawing/2014/main" id="{29DB47EA-6705-3061-C4EA-BE8AA7C8F28F}"/>
              </a:ext>
            </a:extLst>
          </p:cNvPr>
          <p:cNvGraphicFramePr>
            <a:graphicFrameLocks noGrp="1"/>
          </p:cNvGraphicFramePr>
          <p:nvPr/>
        </p:nvGraphicFramePr>
        <p:xfrm>
          <a:off x="2785969"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5" name="Rectangle 114">
            <a:extLst>
              <a:ext uri="{FF2B5EF4-FFF2-40B4-BE49-F238E27FC236}">
                <a16:creationId xmlns:a16="http://schemas.microsoft.com/office/drawing/2014/main" id="{50F50F08-F32D-1062-4BDF-20FB3099E11E}"/>
              </a:ext>
            </a:extLst>
          </p:cNvPr>
          <p:cNvSpPr/>
          <p:nvPr/>
        </p:nvSpPr>
        <p:spPr>
          <a:xfrm>
            <a:off x="2945118" y="2451060"/>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0</a:t>
            </a:r>
            <a:endParaRPr lang="en-IN" sz="1500" b="1" kern="1200" dirty="0">
              <a:solidFill>
                <a:srgbClr val="FF0000"/>
              </a:solidFill>
              <a:latin typeface="Roboto Condensed"/>
              <a:ea typeface="+mn-ea"/>
              <a:cs typeface="+mn-cs"/>
            </a:endParaRPr>
          </a:p>
        </p:txBody>
      </p:sp>
      <p:graphicFrame>
        <p:nvGraphicFramePr>
          <p:cNvPr id="116" name="Table 115">
            <a:extLst>
              <a:ext uri="{FF2B5EF4-FFF2-40B4-BE49-F238E27FC236}">
                <a16:creationId xmlns:a16="http://schemas.microsoft.com/office/drawing/2014/main" id="{D176DA6A-8909-F246-071C-79D5E9F3EA8D}"/>
              </a:ext>
            </a:extLst>
          </p:cNvPr>
          <p:cNvGraphicFramePr>
            <a:graphicFrameLocks noGrp="1"/>
          </p:cNvGraphicFramePr>
          <p:nvPr/>
        </p:nvGraphicFramePr>
        <p:xfrm>
          <a:off x="3342867"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7" name="Rectangle 116">
            <a:extLst>
              <a:ext uri="{FF2B5EF4-FFF2-40B4-BE49-F238E27FC236}">
                <a16:creationId xmlns:a16="http://schemas.microsoft.com/office/drawing/2014/main" id="{1050E897-6DB7-0D9B-BBEC-D6134775CD89}"/>
              </a:ext>
            </a:extLst>
          </p:cNvPr>
          <p:cNvSpPr/>
          <p:nvPr/>
        </p:nvSpPr>
        <p:spPr>
          <a:xfrm>
            <a:off x="3502015" y="24510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18" name="Table 117">
            <a:extLst>
              <a:ext uri="{FF2B5EF4-FFF2-40B4-BE49-F238E27FC236}">
                <a16:creationId xmlns:a16="http://schemas.microsoft.com/office/drawing/2014/main" id="{A6D53859-F4A8-7A84-B01A-3710017F1633}"/>
              </a:ext>
            </a:extLst>
          </p:cNvPr>
          <p:cNvGraphicFramePr>
            <a:graphicFrameLocks noGrp="1"/>
          </p:cNvGraphicFramePr>
          <p:nvPr/>
        </p:nvGraphicFramePr>
        <p:xfrm>
          <a:off x="3903634"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3</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19" name="Rectangle 118">
            <a:extLst>
              <a:ext uri="{FF2B5EF4-FFF2-40B4-BE49-F238E27FC236}">
                <a16:creationId xmlns:a16="http://schemas.microsoft.com/office/drawing/2014/main" id="{B832AA99-8412-D8D8-DBFB-FDB509947987}"/>
              </a:ext>
            </a:extLst>
          </p:cNvPr>
          <p:cNvSpPr/>
          <p:nvPr/>
        </p:nvSpPr>
        <p:spPr>
          <a:xfrm>
            <a:off x="4044929" y="245106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20" name="Table 119">
            <a:extLst>
              <a:ext uri="{FF2B5EF4-FFF2-40B4-BE49-F238E27FC236}">
                <a16:creationId xmlns:a16="http://schemas.microsoft.com/office/drawing/2014/main" id="{587D7B80-7A4D-DCBC-38C8-90C6290BD7B9}"/>
              </a:ext>
            </a:extLst>
          </p:cNvPr>
          <p:cNvGraphicFramePr>
            <a:graphicFrameLocks noGrp="1"/>
          </p:cNvGraphicFramePr>
          <p:nvPr/>
        </p:nvGraphicFramePr>
        <p:xfrm>
          <a:off x="4463010" y="2156782"/>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2</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21" name="Rectangle 120">
            <a:extLst>
              <a:ext uri="{FF2B5EF4-FFF2-40B4-BE49-F238E27FC236}">
                <a16:creationId xmlns:a16="http://schemas.microsoft.com/office/drawing/2014/main" id="{13F87717-49D5-1645-EF76-237C7E6D56F9}"/>
              </a:ext>
            </a:extLst>
          </p:cNvPr>
          <p:cNvSpPr/>
          <p:nvPr/>
        </p:nvSpPr>
        <p:spPr>
          <a:xfrm>
            <a:off x="4638534" y="2456578"/>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22" name="Straight Arrow Connector 121">
            <a:extLst>
              <a:ext uri="{FF2B5EF4-FFF2-40B4-BE49-F238E27FC236}">
                <a16:creationId xmlns:a16="http://schemas.microsoft.com/office/drawing/2014/main" id="{95291AFB-45E5-1C55-D95C-7EF452040596}"/>
              </a:ext>
            </a:extLst>
          </p:cNvPr>
          <p:cNvCxnSpPr/>
          <p:nvPr/>
        </p:nvCxnSpPr>
        <p:spPr>
          <a:xfrm>
            <a:off x="5537982" y="2448157"/>
            <a:ext cx="753943" cy="2903"/>
          </a:xfrm>
          <a:prstGeom prst="straightConnector1">
            <a:avLst/>
          </a:prstGeom>
          <a:noFill/>
          <a:ln w="6350" cap="flat" cmpd="sng" algn="ctr">
            <a:solidFill>
              <a:srgbClr val="909090"/>
            </a:solidFill>
            <a:prstDash val="solid"/>
            <a:miter lim="800000"/>
            <a:tailEnd type="triangle"/>
          </a:ln>
          <a:effectLst/>
        </p:spPr>
      </p:cxnSp>
      <p:sp>
        <p:nvSpPr>
          <p:cNvPr id="123" name="TextBox 122">
            <a:extLst>
              <a:ext uri="{FF2B5EF4-FFF2-40B4-BE49-F238E27FC236}">
                <a16:creationId xmlns:a16="http://schemas.microsoft.com/office/drawing/2014/main" id="{811BCDE5-93ED-82BC-1216-3CFBBD16DE15}"/>
              </a:ext>
            </a:extLst>
          </p:cNvPr>
          <p:cNvSpPr txBox="1"/>
          <p:nvPr/>
        </p:nvSpPr>
        <p:spPr>
          <a:xfrm>
            <a:off x="5025894" y="2193945"/>
            <a:ext cx="580608" cy="507831"/>
          </a:xfrm>
          <a:prstGeom prst="rect">
            <a:avLst/>
          </a:prstGeom>
          <a:noFill/>
        </p:spPr>
        <p:txBody>
          <a:bodyPr wrap="none" rtlCol="0">
            <a:spAutoFit/>
          </a:bodyPr>
          <a:lstStyle/>
          <a:p>
            <a:pPr>
              <a:buClrTx/>
              <a:buFontTx/>
              <a:buNone/>
            </a:pPr>
            <a:r>
              <a:rPr lang="en-US" sz="1350" kern="1200" dirty="0">
                <a:solidFill>
                  <a:srgbClr val="FF0000"/>
                </a:solidFill>
                <a:latin typeface="Roboto Condensed"/>
                <a:ea typeface="+mn-ea"/>
                <a:cs typeface="+mn-cs"/>
              </a:rPr>
              <a:t>Odd </a:t>
            </a:r>
          </a:p>
          <a:p>
            <a:pPr>
              <a:buClrTx/>
              <a:buFontTx/>
              <a:buNone/>
            </a:pPr>
            <a:r>
              <a:rPr lang="en-US" sz="1350" kern="1200" dirty="0">
                <a:solidFill>
                  <a:srgbClr val="FF0000"/>
                </a:solidFill>
                <a:latin typeface="Roboto Condensed"/>
                <a:ea typeface="+mn-ea"/>
                <a:cs typeface="+mn-cs"/>
              </a:rPr>
              <a:t>Parity</a:t>
            </a:r>
            <a:endParaRPr lang="en-IN" sz="1350" kern="1200" dirty="0">
              <a:solidFill>
                <a:srgbClr val="FF0000"/>
              </a:solidFill>
              <a:latin typeface="Roboto Condensed"/>
              <a:ea typeface="+mn-ea"/>
              <a:cs typeface="+mn-cs"/>
            </a:endParaRPr>
          </a:p>
        </p:txBody>
      </p:sp>
      <p:sp>
        <p:nvSpPr>
          <p:cNvPr id="124" name="Rectangle 123">
            <a:extLst>
              <a:ext uri="{FF2B5EF4-FFF2-40B4-BE49-F238E27FC236}">
                <a16:creationId xmlns:a16="http://schemas.microsoft.com/office/drawing/2014/main" id="{27BD2C75-709B-B6E6-2F41-EF1FEEE6BE7E}"/>
              </a:ext>
            </a:extLst>
          </p:cNvPr>
          <p:cNvSpPr/>
          <p:nvPr/>
        </p:nvSpPr>
        <p:spPr>
          <a:xfrm>
            <a:off x="386269" y="2287038"/>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r2=</a:t>
            </a:r>
          </a:p>
        </p:txBody>
      </p:sp>
      <p:sp>
        <p:nvSpPr>
          <p:cNvPr id="125" name="Rectangle 124">
            <a:extLst>
              <a:ext uri="{FF2B5EF4-FFF2-40B4-BE49-F238E27FC236}">
                <a16:creationId xmlns:a16="http://schemas.microsoft.com/office/drawing/2014/main" id="{F5882450-3F03-5F61-3664-B1031825820F}"/>
              </a:ext>
            </a:extLst>
          </p:cNvPr>
          <p:cNvSpPr/>
          <p:nvPr/>
        </p:nvSpPr>
        <p:spPr>
          <a:xfrm>
            <a:off x="6322104" y="2301018"/>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26" name="Table 125">
            <a:extLst>
              <a:ext uri="{FF2B5EF4-FFF2-40B4-BE49-F238E27FC236}">
                <a16:creationId xmlns:a16="http://schemas.microsoft.com/office/drawing/2014/main" id="{D05B80B8-20E5-DDC7-3692-500CEA91BD27}"/>
              </a:ext>
            </a:extLst>
          </p:cNvPr>
          <p:cNvGraphicFramePr>
            <a:graphicFrameLocks noGrp="1"/>
          </p:cNvGraphicFramePr>
          <p:nvPr/>
        </p:nvGraphicFramePr>
        <p:xfrm>
          <a:off x="7528116" y="146447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1,</a:t>
                      </a:r>
                      <a:r>
                        <a:rPr lang="en-US" sz="1400" b="1" dirty="0"/>
                        <a:t>3,5,7,9,11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7" name="Table 126">
            <a:extLst>
              <a:ext uri="{FF2B5EF4-FFF2-40B4-BE49-F238E27FC236}">
                <a16:creationId xmlns:a16="http://schemas.microsoft.com/office/drawing/2014/main" id="{4E207BD3-970C-E834-7A56-845EC090D6CF}"/>
              </a:ext>
            </a:extLst>
          </p:cNvPr>
          <p:cNvGraphicFramePr>
            <a:graphicFrameLocks noGrp="1"/>
          </p:cNvGraphicFramePr>
          <p:nvPr/>
        </p:nvGraphicFramePr>
        <p:xfrm>
          <a:off x="7528116" y="174260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r2</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2,</a:t>
                      </a:r>
                      <a:r>
                        <a:rPr lang="en-US" sz="1400" b="1" dirty="0"/>
                        <a:t>3,6,7,10,11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8" name="Table 127">
            <a:extLst>
              <a:ext uri="{FF2B5EF4-FFF2-40B4-BE49-F238E27FC236}">
                <a16:creationId xmlns:a16="http://schemas.microsoft.com/office/drawing/2014/main" id="{ECB4D6A7-63F8-6080-97FE-6C5DA970A4EA}"/>
              </a:ext>
            </a:extLst>
          </p:cNvPr>
          <p:cNvGraphicFramePr>
            <a:graphicFrameLocks noGrp="1"/>
          </p:cNvGraphicFramePr>
          <p:nvPr/>
        </p:nvGraphicFramePr>
        <p:xfrm>
          <a:off x="7528116" y="2020733"/>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r4</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4,</a:t>
                      </a:r>
                      <a:r>
                        <a:rPr lang="en-US" sz="1400" b="1" dirty="0"/>
                        <a:t>5,6,7</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9" name="Table 128">
            <a:extLst>
              <a:ext uri="{FF2B5EF4-FFF2-40B4-BE49-F238E27FC236}">
                <a16:creationId xmlns:a16="http://schemas.microsoft.com/office/drawing/2014/main" id="{774A6AFC-9824-17EF-CF3D-1FB4CC141E78}"/>
              </a:ext>
            </a:extLst>
          </p:cNvPr>
          <p:cNvGraphicFramePr>
            <a:graphicFrameLocks noGrp="1"/>
          </p:cNvGraphicFramePr>
          <p:nvPr/>
        </p:nvGraphicFramePr>
        <p:xfrm>
          <a:off x="7528116" y="2301018"/>
          <a:ext cx="1531896" cy="281988"/>
        </p:xfrm>
        <a:graphic>
          <a:graphicData uri="http://schemas.openxmlformats.org/drawingml/2006/table">
            <a:tbl>
              <a:tblPr firstRow="1" bandRow="1"/>
              <a:tblGrid>
                <a:gridCol w="323827">
                  <a:extLst>
                    <a:ext uri="{9D8B030D-6E8A-4147-A177-3AD203B41FA5}">
                      <a16:colId xmlns:a16="http://schemas.microsoft.com/office/drawing/2014/main" val="20000"/>
                    </a:ext>
                  </a:extLst>
                </a:gridCol>
                <a:gridCol w="1208069">
                  <a:extLst>
                    <a:ext uri="{9D8B030D-6E8A-4147-A177-3AD203B41FA5}">
                      <a16:colId xmlns:a16="http://schemas.microsoft.com/office/drawing/2014/main" val="20001"/>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b="1" dirty="0"/>
                        <a:t>r8</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r>
                        <a:rPr lang="en-US" sz="1400" dirty="0"/>
                        <a:t>8,</a:t>
                      </a:r>
                      <a:r>
                        <a:rPr lang="en-US" sz="1400" b="1" dirty="0"/>
                        <a:t>9,10,11</a:t>
                      </a:r>
                      <a:endParaRPr lang="en-IN" sz="14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30" name="Table 129">
            <a:extLst>
              <a:ext uri="{FF2B5EF4-FFF2-40B4-BE49-F238E27FC236}">
                <a16:creationId xmlns:a16="http://schemas.microsoft.com/office/drawing/2014/main" id="{59A8D464-4968-7EDA-5C17-48436488C5CE}"/>
              </a:ext>
            </a:extLst>
          </p:cNvPr>
          <p:cNvGraphicFramePr>
            <a:graphicFrameLocks noGrp="1"/>
          </p:cNvGraphicFramePr>
          <p:nvPr/>
        </p:nvGraphicFramePr>
        <p:xfrm>
          <a:off x="1669924" y="277544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7</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1" name="Rectangle 130">
            <a:extLst>
              <a:ext uri="{FF2B5EF4-FFF2-40B4-BE49-F238E27FC236}">
                <a16:creationId xmlns:a16="http://schemas.microsoft.com/office/drawing/2014/main" id="{04896345-6612-A342-E70E-6B50310BABFC}"/>
              </a:ext>
            </a:extLst>
          </p:cNvPr>
          <p:cNvSpPr/>
          <p:nvPr/>
        </p:nvSpPr>
        <p:spPr>
          <a:xfrm>
            <a:off x="1829073" y="3069722"/>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0</a:t>
            </a:r>
            <a:endParaRPr lang="en-IN" sz="1500" b="1" kern="1200" dirty="0">
              <a:solidFill>
                <a:srgbClr val="FF0000"/>
              </a:solidFill>
              <a:latin typeface="Roboto Condensed"/>
              <a:ea typeface="+mn-ea"/>
              <a:cs typeface="+mn-cs"/>
            </a:endParaRPr>
          </a:p>
        </p:txBody>
      </p:sp>
      <p:graphicFrame>
        <p:nvGraphicFramePr>
          <p:cNvPr id="132" name="Table 131">
            <a:extLst>
              <a:ext uri="{FF2B5EF4-FFF2-40B4-BE49-F238E27FC236}">
                <a16:creationId xmlns:a16="http://schemas.microsoft.com/office/drawing/2014/main" id="{422371A7-E050-29E5-72F7-AE7B0CDF1DA0}"/>
              </a:ext>
            </a:extLst>
          </p:cNvPr>
          <p:cNvGraphicFramePr>
            <a:graphicFrameLocks noGrp="1"/>
          </p:cNvGraphicFramePr>
          <p:nvPr/>
        </p:nvGraphicFramePr>
        <p:xfrm>
          <a:off x="2225082" y="277544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6</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3" name="Rectangle 132">
            <a:extLst>
              <a:ext uri="{FF2B5EF4-FFF2-40B4-BE49-F238E27FC236}">
                <a16:creationId xmlns:a16="http://schemas.microsoft.com/office/drawing/2014/main" id="{CE703B13-5A3B-6112-AF9D-ABB80A5893F0}"/>
              </a:ext>
            </a:extLst>
          </p:cNvPr>
          <p:cNvSpPr/>
          <p:nvPr/>
        </p:nvSpPr>
        <p:spPr>
          <a:xfrm>
            <a:off x="2384230" y="30697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4" name="Table 133">
            <a:extLst>
              <a:ext uri="{FF2B5EF4-FFF2-40B4-BE49-F238E27FC236}">
                <a16:creationId xmlns:a16="http://schemas.microsoft.com/office/drawing/2014/main" id="{FCF706EE-763D-0063-8FCA-F68F5321831E}"/>
              </a:ext>
            </a:extLst>
          </p:cNvPr>
          <p:cNvGraphicFramePr>
            <a:graphicFrameLocks noGrp="1"/>
          </p:cNvGraphicFramePr>
          <p:nvPr/>
        </p:nvGraphicFramePr>
        <p:xfrm>
          <a:off x="2785969" y="277544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5</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5" name="Rectangle 134">
            <a:extLst>
              <a:ext uri="{FF2B5EF4-FFF2-40B4-BE49-F238E27FC236}">
                <a16:creationId xmlns:a16="http://schemas.microsoft.com/office/drawing/2014/main" id="{E2103007-2564-2D41-4304-37E4030840B1}"/>
              </a:ext>
            </a:extLst>
          </p:cNvPr>
          <p:cNvSpPr/>
          <p:nvPr/>
        </p:nvSpPr>
        <p:spPr>
          <a:xfrm>
            <a:off x="2945118" y="30697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36" name="Table 135">
            <a:extLst>
              <a:ext uri="{FF2B5EF4-FFF2-40B4-BE49-F238E27FC236}">
                <a16:creationId xmlns:a16="http://schemas.microsoft.com/office/drawing/2014/main" id="{F6DF5755-ACAF-79D3-5172-35DA776D523B}"/>
              </a:ext>
            </a:extLst>
          </p:cNvPr>
          <p:cNvGraphicFramePr>
            <a:graphicFrameLocks noGrp="1"/>
          </p:cNvGraphicFramePr>
          <p:nvPr/>
        </p:nvGraphicFramePr>
        <p:xfrm>
          <a:off x="3342867" y="277544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4</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7" name="Rectangle 136">
            <a:extLst>
              <a:ext uri="{FF2B5EF4-FFF2-40B4-BE49-F238E27FC236}">
                <a16:creationId xmlns:a16="http://schemas.microsoft.com/office/drawing/2014/main" id="{031B0E72-5D8E-EC51-37BE-9EC47A3423F7}"/>
              </a:ext>
            </a:extLst>
          </p:cNvPr>
          <p:cNvSpPr/>
          <p:nvPr/>
        </p:nvSpPr>
        <p:spPr>
          <a:xfrm>
            <a:off x="3502015" y="306972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cxnSp>
        <p:nvCxnSpPr>
          <p:cNvPr id="138" name="Straight Arrow Connector 137">
            <a:extLst>
              <a:ext uri="{FF2B5EF4-FFF2-40B4-BE49-F238E27FC236}">
                <a16:creationId xmlns:a16="http://schemas.microsoft.com/office/drawing/2014/main" id="{9A6E1FF6-01EE-6A6F-943E-ADEA95F479B5}"/>
              </a:ext>
            </a:extLst>
          </p:cNvPr>
          <p:cNvCxnSpPr/>
          <p:nvPr/>
        </p:nvCxnSpPr>
        <p:spPr>
          <a:xfrm>
            <a:off x="5537982" y="3066819"/>
            <a:ext cx="753943" cy="2903"/>
          </a:xfrm>
          <a:prstGeom prst="straightConnector1">
            <a:avLst/>
          </a:prstGeom>
          <a:noFill/>
          <a:ln w="6350" cap="flat" cmpd="sng" algn="ctr">
            <a:solidFill>
              <a:srgbClr val="909090"/>
            </a:solidFill>
            <a:prstDash val="solid"/>
            <a:miter lim="800000"/>
            <a:tailEnd type="triangle"/>
          </a:ln>
          <a:effectLst/>
        </p:spPr>
      </p:cxnSp>
      <p:sp>
        <p:nvSpPr>
          <p:cNvPr id="139" name="TextBox 138">
            <a:extLst>
              <a:ext uri="{FF2B5EF4-FFF2-40B4-BE49-F238E27FC236}">
                <a16:creationId xmlns:a16="http://schemas.microsoft.com/office/drawing/2014/main" id="{A2EB9604-6D9E-234A-7F81-D6A82A410B11}"/>
              </a:ext>
            </a:extLst>
          </p:cNvPr>
          <p:cNvSpPr txBox="1"/>
          <p:nvPr/>
        </p:nvSpPr>
        <p:spPr>
          <a:xfrm>
            <a:off x="5025894" y="2812607"/>
            <a:ext cx="580608" cy="507831"/>
          </a:xfrm>
          <a:prstGeom prst="rect">
            <a:avLst/>
          </a:prstGeom>
          <a:noFill/>
        </p:spPr>
        <p:txBody>
          <a:bodyPr wrap="none" rtlCol="0">
            <a:spAutoFit/>
          </a:bodyPr>
          <a:lstStyle/>
          <a:p>
            <a:pPr>
              <a:buClrTx/>
              <a:buFontTx/>
              <a:buNone/>
            </a:pPr>
            <a:r>
              <a:rPr lang="en-US" sz="1350" kern="1200" dirty="0">
                <a:solidFill>
                  <a:srgbClr val="FF0000"/>
                </a:solidFill>
                <a:latin typeface="Roboto Condensed"/>
                <a:ea typeface="+mn-ea"/>
                <a:cs typeface="+mn-cs"/>
              </a:rPr>
              <a:t>Odd </a:t>
            </a:r>
          </a:p>
          <a:p>
            <a:pPr>
              <a:buClrTx/>
              <a:buFontTx/>
              <a:buNone/>
            </a:pPr>
            <a:r>
              <a:rPr lang="en-US" sz="1350" kern="1200" dirty="0">
                <a:solidFill>
                  <a:srgbClr val="FF0000"/>
                </a:solidFill>
                <a:latin typeface="Roboto Condensed"/>
                <a:ea typeface="+mn-ea"/>
                <a:cs typeface="+mn-cs"/>
              </a:rPr>
              <a:t>Parity</a:t>
            </a:r>
            <a:endParaRPr lang="en-IN" sz="1350" kern="1200" dirty="0">
              <a:solidFill>
                <a:srgbClr val="FF0000"/>
              </a:solidFill>
              <a:latin typeface="Roboto Condensed"/>
              <a:ea typeface="+mn-ea"/>
              <a:cs typeface="+mn-cs"/>
            </a:endParaRPr>
          </a:p>
        </p:txBody>
      </p:sp>
      <p:sp>
        <p:nvSpPr>
          <p:cNvPr id="140" name="Rectangle 139">
            <a:extLst>
              <a:ext uri="{FF2B5EF4-FFF2-40B4-BE49-F238E27FC236}">
                <a16:creationId xmlns:a16="http://schemas.microsoft.com/office/drawing/2014/main" id="{54148227-79FD-195E-F7EF-54B3C7225D02}"/>
              </a:ext>
            </a:extLst>
          </p:cNvPr>
          <p:cNvSpPr/>
          <p:nvPr/>
        </p:nvSpPr>
        <p:spPr>
          <a:xfrm>
            <a:off x="386269" y="2905701"/>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r4=</a:t>
            </a:r>
          </a:p>
        </p:txBody>
      </p:sp>
      <p:sp>
        <p:nvSpPr>
          <p:cNvPr id="141" name="Rectangle 140">
            <a:extLst>
              <a:ext uri="{FF2B5EF4-FFF2-40B4-BE49-F238E27FC236}">
                <a16:creationId xmlns:a16="http://schemas.microsoft.com/office/drawing/2014/main" id="{CE68A2B5-7A8B-F8EE-2055-42556716B646}"/>
              </a:ext>
            </a:extLst>
          </p:cNvPr>
          <p:cNvSpPr/>
          <p:nvPr/>
        </p:nvSpPr>
        <p:spPr>
          <a:xfrm>
            <a:off x="6322104" y="2919681"/>
            <a:ext cx="282450" cy="323165"/>
          </a:xfrm>
          <a:prstGeom prst="rect">
            <a:avLst/>
          </a:prstGeom>
        </p:spPr>
        <p:txBody>
          <a:bodyPr wrap="none">
            <a:spAutoFit/>
          </a:bodyPr>
          <a:lstStyle/>
          <a:p>
            <a:pPr>
              <a:buClrTx/>
              <a:buFontTx/>
              <a:buNone/>
            </a:pPr>
            <a:r>
              <a:rPr lang="en-US" sz="1500" b="1" kern="1200" dirty="0">
                <a:solidFill>
                  <a:srgbClr val="FF0000"/>
                </a:solidFill>
                <a:latin typeface="Roboto Condensed"/>
                <a:ea typeface="+mn-ea"/>
                <a:cs typeface="+mn-cs"/>
              </a:rPr>
              <a:t>1</a:t>
            </a:r>
            <a:endParaRPr lang="en-IN" sz="1500" b="1" kern="1200" dirty="0">
              <a:solidFill>
                <a:srgbClr val="FF0000"/>
              </a:solidFill>
              <a:latin typeface="Roboto Condensed"/>
              <a:ea typeface="+mn-ea"/>
              <a:cs typeface="+mn-cs"/>
            </a:endParaRPr>
          </a:p>
        </p:txBody>
      </p:sp>
      <p:graphicFrame>
        <p:nvGraphicFramePr>
          <p:cNvPr id="142" name="Table 141">
            <a:extLst>
              <a:ext uri="{FF2B5EF4-FFF2-40B4-BE49-F238E27FC236}">
                <a16:creationId xmlns:a16="http://schemas.microsoft.com/office/drawing/2014/main" id="{3A2DB090-A0B4-2F9C-A805-9AE6AE9934C5}"/>
              </a:ext>
            </a:extLst>
          </p:cNvPr>
          <p:cNvGraphicFramePr>
            <a:graphicFrameLocks noGrp="1"/>
          </p:cNvGraphicFramePr>
          <p:nvPr/>
        </p:nvGraphicFramePr>
        <p:xfrm>
          <a:off x="1669924" y="340266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11</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3" name="Rectangle 142">
            <a:extLst>
              <a:ext uri="{FF2B5EF4-FFF2-40B4-BE49-F238E27FC236}">
                <a16:creationId xmlns:a16="http://schemas.microsoft.com/office/drawing/2014/main" id="{56CB8BD8-7E35-D62D-EF66-3360D94D530A}"/>
              </a:ext>
            </a:extLst>
          </p:cNvPr>
          <p:cNvSpPr/>
          <p:nvPr/>
        </p:nvSpPr>
        <p:spPr>
          <a:xfrm>
            <a:off x="1829073" y="36969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4" name="Table 143">
            <a:extLst>
              <a:ext uri="{FF2B5EF4-FFF2-40B4-BE49-F238E27FC236}">
                <a16:creationId xmlns:a16="http://schemas.microsoft.com/office/drawing/2014/main" id="{918F444A-CAEB-118B-CEC5-5FA1B08123D6}"/>
              </a:ext>
            </a:extLst>
          </p:cNvPr>
          <p:cNvGraphicFramePr>
            <a:graphicFrameLocks noGrp="1"/>
          </p:cNvGraphicFramePr>
          <p:nvPr/>
        </p:nvGraphicFramePr>
        <p:xfrm>
          <a:off x="2225082" y="340266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10</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5" name="Rectangle 144">
            <a:extLst>
              <a:ext uri="{FF2B5EF4-FFF2-40B4-BE49-F238E27FC236}">
                <a16:creationId xmlns:a16="http://schemas.microsoft.com/office/drawing/2014/main" id="{62F8CF0E-CB32-EE1E-19ED-FBF7D87D5DCF}"/>
              </a:ext>
            </a:extLst>
          </p:cNvPr>
          <p:cNvSpPr/>
          <p:nvPr/>
        </p:nvSpPr>
        <p:spPr>
          <a:xfrm>
            <a:off x="2384230" y="36969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graphicFrame>
        <p:nvGraphicFramePr>
          <p:cNvPr id="146" name="Table 145">
            <a:extLst>
              <a:ext uri="{FF2B5EF4-FFF2-40B4-BE49-F238E27FC236}">
                <a16:creationId xmlns:a16="http://schemas.microsoft.com/office/drawing/2014/main" id="{2A0DED25-9996-64C0-22BA-53E3AADDDC66}"/>
              </a:ext>
            </a:extLst>
          </p:cNvPr>
          <p:cNvGraphicFramePr>
            <a:graphicFrameLocks noGrp="1"/>
          </p:cNvGraphicFramePr>
          <p:nvPr/>
        </p:nvGraphicFramePr>
        <p:xfrm>
          <a:off x="2785969" y="340266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9</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7" name="Rectangle 146">
            <a:extLst>
              <a:ext uri="{FF2B5EF4-FFF2-40B4-BE49-F238E27FC236}">
                <a16:creationId xmlns:a16="http://schemas.microsoft.com/office/drawing/2014/main" id="{BA7182F5-B92B-6113-7D62-13E260B1DBAD}"/>
              </a:ext>
            </a:extLst>
          </p:cNvPr>
          <p:cNvSpPr/>
          <p:nvPr/>
        </p:nvSpPr>
        <p:spPr>
          <a:xfrm>
            <a:off x="2945118" y="36969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1</a:t>
            </a:r>
            <a:endParaRPr lang="en-IN" sz="1500" b="1" kern="1200" dirty="0">
              <a:solidFill>
                <a:srgbClr val="00B050"/>
              </a:solidFill>
              <a:latin typeface="Roboto Condensed"/>
              <a:ea typeface="+mn-ea"/>
              <a:cs typeface="+mn-cs"/>
            </a:endParaRPr>
          </a:p>
        </p:txBody>
      </p:sp>
      <p:graphicFrame>
        <p:nvGraphicFramePr>
          <p:cNvPr id="148" name="Table 147">
            <a:extLst>
              <a:ext uri="{FF2B5EF4-FFF2-40B4-BE49-F238E27FC236}">
                <a16:creationId xmlns:a16="http://schemas.microsoft.com/office/drawing/2014/main" id="{63D7B2C7-D954-0FF6-BC17-457ABCF5C317}"/>
              </a:ext>
            </a:extLst>
          </p:cNvPr>
          <p:cNvGraphicFramePr>
            <a:graphicFrameLocks noGrp="1"/>
          </p:cNvGraphicFramePr>
          <p:nvPr/>
        </p:nvGraphicFramePr>
        <p:xfrm>
          <a:off x="3342867" y="3402664"/>
          <a:ext cx="554182" cy="594360"/>
        </p:xfrm>
        <a:graphic>
          <a:graphicData uri="http://schemas.openxmlformats.org/drawingml/2006/table">
            <a:tbl>
              <a:tblPr firstRow="1" bandRow="1"/>
              <a:tblGrid>
                <a:gridCol w="554182">
                  <a:extLst>
                    <a:ext uri="{9D8B030D-6E8A-4147-A177-3AD203B41FA5}">
                      <a16:colId xmlns:a16="http://schemas.microsoft.com/office/drawing/2014/main" val="20000"/>
                    </a:ext>
                  </a:extLst>
                </a:gridCol>
              </a:tblGrid>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500" b="1" dirty="0"/>
                        <a:t>8</a:t>
                      </a:r>
                      <a:endParaRPr lang="en-IN" sz="1500" b="1"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solidFill>
                      <a:srgbClr val="D1C7E8"/>
                    </a:solidFill>
                  </a:tcPr>
                </a:tc>
                <a:extLst>
                  <a:ext uri="{0D108BD9-81ED-4DB2-BD59-A6C34878D82A}">
                    <a16:rowId xmlns:a16="http://schemas.microsoft.com/office/drawing/2014/main" val="10000"/>
                  </a:ext>
                </a:extLst>
              </a:tr>
              <a:tr h="297180">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5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9" name="Rectangle 148">
            <a:extLst>
              <a:ext uri="{FF2B5EF4-FFF2-40B4-BE49-F238E27FC236}">
                <a16:creationId xmlns:a16="http://schemas.microsoft.com/office/drawing/2014/main" id="{1684A0C6-9046-4A1D-6236-47AB269D26BC}"/>
              </a:ext>
            </a:extLst>
          </p:cNvPr>
          <p:cNvSpPr/>
          <p:nvPr/>
        </p:nvSpPr>
        <p:spPr>
          <a:xfrm>
            <a:off x="3502015" y="3696942"/>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cxnSp>
        <p:nvCxnSpPr>
          <p:cNvPr id="150" name="Straight Arrow Connector 149">
            <a:extLst>
              <a:ext uri="{FF2B5EF4-FFF2-40B4-BE49-F238E27FC236}">
                <a16:creationId xmlns:a16="http://schemas.microsoft.com/office/drawing/2014/main" id="{0D4EA0AA-842A-268D-E972-54B0325FB04A}"/>
              </a:ext>
            </a:extLst>
          </p:cNvPr>
          <p:cNvCxnSpPr/>
          <p:nvPr/>
        </p:nvCxnSpPr>
        <p:spPr>
          <a:xfrm>
            <a:off x="5537982" y="3694039"/>
            <a:ext cx="753943" cy="2903"/>
          </a:xfrm>
          <a:prstGeom prst="straightConnector1">
            <a:avLst/>
          </a:prstGeom>
          <a:noFill/>
          <a:ln w="6350" cap="flat" cmpd="sng" algn="ctr">
            <a:solidFill>
              <a:srgbClr val="909090"/>
            </a:solidFill>
            <a:prstDash val="solid"/>
            <a:miter lim="800000"/>
            <a:tailEnd type="triangle"/>
          </a:ln>
          <a:effectLst/>
        </p:spPr>
      </p:cxnSp>
      <p:sp>
        <p:nvSpPr>
          <p:cNvPr id="151" name="TextBox 150">
            <a:extLst>
              <a:ext uri="{FF2B5EF4-FFF2-40B4-BE49-F238E27FC236}">
                <a16:creationId xmlns:a16="http://schemas.microsoft.com/office/drawing/2014/main" id="{5B6E7C90-BE7E-E988-3E9F-31A5122DA3CD}"/>
              </a:ext>
            </a:extLst>
          </p:cNvPr>
          <p:cNvSpPr txBox="1"/>
          <p:nvPr/>
        </p:nvSpPr>
        <p:spPr>
          <a:xfrm>
            <a:off x="5025894" y="3439827"/>
            <a:ext cx="580608" cy="507831"/>
          </a:xfrm>
          <a:prstGeom prst="rect">
            <a:avLst/>
          </a:prstGeom>
          <a:noFill/>
        </p:spPr>
        <p:txBody>
          <a:bodyPr wrap="none" rtlCol="0">
            <a:spAutoFit/>
          </a:bodyPr>
          <a:lstStyle/>
          <a:p>
            <a:pPr>
              <a:buClrTx/>
              <a:buFontTx/>
              <a:buNone/>
            </a:pPr>
            <a:r>
              <a:rPr lang="en-US" sz="1350" kern="1200" dirty="0">
                <a:solidFill>
                  <a:srgbClr val="F19D19">
                    <a:lumMod val="50000"/>
                  </a:srgbClr>
                </a:solidFill>
                <a:latin typeface="Roboto Condensed"/>
                <a:ea typeface="+mn-ea"/>
                <a:cs typeface="+mn-cs"/>
              </a:rPr>
              <a:t>Even </a:t>
            </a:r>
          </a:p>
          <a:p>
            <a:pPr>
              <a:buClrTx/>
              <a:buFontTx/>
              <a:buNone/>
            </a:pPr>
            <a:r>
              <a:rPr lang="en-US" sz="1350" kern="1200" dirty="0">
                <a:solidFill>
                  <a:srgbClr val="F19D19">
                    <a:lumMod val="50000"/>
                  </a:srgbClr>
                </a:solidFill>
                <a:latin typeface="Roboto Condensed"/>
                <a:ea typeface="+mn-ea"/>
                <a:cs typeface="+mn-cs"/>
              </a:rPr>
              <a:t>Parity</a:t>
            </a:r>
            <a:endParaRPr lang="en-IN" sz="1350" kern="1200" dirty="0">
              <a:solidFill>
                <a:srgbClr val="F19D19">
                  <a:lumMod val="50000"/>
                </a:srgbClr>
              </a:solidFill>
              <a:latin typeface="Roboto Condensed"/>
              <a:ea typeface="+mn-ea"/>
              <a:cs typeface="+mn-cs"/>
            </a:endParaRPr>
          </a:p>
        </p:txBody>
      </p:sp>
      <p:sp>
        <p:nvSpPr>
          <p:cNvPr id="152" name="Rectangle 151">
            <a:extLst>
              <a:ext uri="{FF2B5EF4-FFF2-40B4-BE49-F238E27FC236}">
                <a16:creationId xmlns:a16="http://schemas.microsoft.com/office/drawing/2014/main" id="{8DE8C5F7-7875-38C3-D057-EB589549971E}"/>
              </a:ext>
            </a:extLst>
          </p:cNvPr>
          <p:cNvSpPr/>
          <p:nvPr/>
        </p:nvSpPr>
        <p:spPr>
          <a:xfrm>
            <a:off x="386269" y="3532920"/>
            <a:ext cx="429926" cy="323165"/>
          </a:xfrm>
          <a:prstGeom prst="rect">
            <a:avLst/>
          </a:prstGeom>
        </p:spPr>
        <p:txBody>
          <a:bodyPr wrap="none">
            <a:spAutoFit/>
          </a:bodyPr>
          <a:lstStyle/>
          <a:p>
            <a:pPr>
              <a:buClrTx/>
              <a:buFontTx/>
              <a:buNone/>
            </a:pPr>
            <a:r>
              <a:rPr lang="en-US" sz="1500" kern="1200" dirty="0">
                <a:solidFill>
                  <a:srgbClr val="212121"/>
                </a:solidFill>
                <a:latin typeface="Roboto Condensed"/>
                <a:ea typeface="+mn-ea"/>
                <a:cs typeface="+mn-cs"/>
              </a:rPr>
              <a:t>r8=</a:t>
            </a:r>
          </a:p>
        </p:txBody>
      </p:sp>
      <p:sp>
        <p:nvSpPr>
          <p:cNvPr id="153" name="Rectangle 152">
            <a:extLst>
              <a:ext uri="{FF2B5EF4-FFF2-40B4-BE49-F238E27FC236}">
                <a16:creationId xmlns:a16="http://schemas.microsoft.com/office/drawing/2014/main" id="{A0C1A4DB-C8C3-B3D1-1B71-960DF0C5B26C}"/>
              </a:ext>
            </a:extLst>
          </p:cNvPr>
          <p:cNvSpPr/>
          <p:nvPr/>
        </p:nvSpPr>
        <p:spPr>
          <a:xfrm>
            <a:off x="6322104" y="3546900"/>
            <a:ext cx="282450" cy="323165"/>
          </a:xfrm>
          <a:prstGeom prst="rect">
            <a:avLst/>
          </a:prstGeom>
        </p:spPr>
        <p:txBody>
          <a:bodyPr wrap="none">
            <a:spAutoFit/>
          </a:bodyPr>
          <a:lstStyle/>
          <a:p>
            <a:pPr>
              <a:buClrTx/>
              <a:buFontTx/>
              <a:buNone/>
            </a:pPr>
            <a:r>
              <a:rPr lang="en-US" sz="1500" b="1" kern="1200" dirty="0">
                <a:solidFill>
                  <a:srgbClr val="00B050"/>
                </a:solidFill>
                <a:latin typeface="Roboto Condensed"/>
                <a:ea typeface="+mn-ea"/>
                <a:cs typeface="+mn-cs"/>
              </a:rPr>
              <a:t>0</a:t>
            </a:r>
            <a:endParaRPr lang="en-IN" sz="1500" b="1" kern="1200" dirty="0">
              <a:solidFill>
                <a:srgbClr val="00B050"/>
              </a:solidFill>
              <a:latin typeface="Roboto Condensed"/>
              <a:ea typeface="+mn-ea"/>
              <a:cs typeface="+mn-cs"/>
            </a:endParaRPr>
          </a:p>
        </p:txBody>
      </p:sp>
      <p:sp>
        <p:nvSpPr>
          <p:cNvPr id="154" name="Oval 153">
            <a:extLst>
              <a:ext uri="{FF2B5EF4-FFF2-40B4-BE49-F238E27FC236}">
                <a16:creationId xmlns:a16="http://schemas.microsoft.com/office/drawing/2014/main" id="{6DDD78D9-D158-3341-088B-6C0EDEA45DA2}"/>
              </a:ext>
            </a:extLst>
          </p:cNvPr>
          <p:cNvSpPr/>
          <p:nvPr/>
        </p:nvSpPr>
        <p:spPr>
          <a:xfrm>
            <a:off x="6261251" y="1544598"/>
            <a:ext cx="343854" cy="2530159"/>
          </a:xfrm>
          <a:prstGeom prst="ellipse">
            <a:avLst/>
          </a:prstGeom>
          <a:noFill/>
          <a:ln w="12700" cap="flat" cmpd="sng" algn="ctr">
            <a:solidFill>
              <a:srgbClr val="673BBA"/>
            </a:solidFill>
            <a:prstDash val="solid"/>
            <a:miter lim="800000"/>
          </a:ln>
          <a:effectLst/>
        </p:spPr>
        <p:txBody>
          <a:bodyPr rtlCol="0" anchor="ctr"/>
          <a:lstStyle/>
          <a:p>
            <a:pPr algn="ctr" defTabSz="685800">
              <a:buClrTx/>
              <a:defRPr/>
            </a:pPr>
            <a:endParaRPr lang="en-IN" sz="1350" kern="1200">
              <a:solidFill>
                <a:prstClr val="white"/>
              </a:solidFill>
              <a:latin typeface="Roboto Condensed"/>
              <a:ea typeface="+mn-ea"/>
              <a:cs typeface="+mn-cs"/>
            </a:endParaRPr>
          </a:p>
        </p:txBody>
      </p:sp>
      <p:sp>
        <p:nvSpPr>
          <p:cNvPr id="155" name="TextBox 154">
            <a:extLst>
              <a:ext uri="{FF2B5EF4-FFF2-40B4-BE49-F238E27FC236}">
                <a16:creationId xmlns:a16="http://schemas.microsoft.com/office/drawing/2014/main" id="{F5C7216A-884D-6A94-2E0E-6001BD3673A3}"/>
              </a:ext>
            </a:extLst>
          </p:cNvPr>
          <p:cNvSpPr txBox="1"/>
          <p:nvPr/>
        </p:nvSpPr>
        <p:spPr>
          <a:xfrm>
            <a:off x="586758" y="4110973"/>
            <a:ext cx="5509242" cy="715581"/>
          </a:xfrm>
          <a:prstGeom prst="rect">
            <a:avLst/>
          </a:prstGeom>
          <a:noFill/>
        </p:spPr>
        <p:txBody>
          <a:bodyPr wrap="square" rtlCol="0">
            <a:spAutoFit/>
          </a:bodyPr>
          <a:lstStyle/>
          <a:p>
            <a:pPr>
              <a:buClrTx/>
              <a:buFontTx/>
              <a:buNone/>
            </a:pPr>
            <a:r>
              <a:rPr lang="en-US" sz="1350" kern="1200" dirty="0">
                <a:solidFill>
                  <a:srgbClr val="673BBA"/>
                </a:solidFill>
                <a:latin typeface="Roboto Condensed"/>
                <a:ea typeface="+mn-ea"/>
                <a:cs typeface="+mn-cs"/>
              </a:rPr>
              <a:t>Value=0111=&gt;7(binary)</a:t>
            </a:r>
          </a:p>
          <a:p>
            <a:pPr>
              <a:buClrTx/>
              <a:buFontTx/>
              <a:buNone/>
            </a:pPr>
            <a:r>
              <a:rPr lang="en-US" sz="1350" kern="1200" dirty="0">
                <a:solidFill>
                  <a:srgbClr val="FF0000"/>
                </a:solidFill>
                <a:latin typeface="Roboto Condensed"/>
                <a:ea typeface="+mn-ea"/>
                <a:cs typeface="+mn-cs"/>
              </a:rPr>
              <a:t>Error detected in bit </a:t>
            </a:r>
            <a:r>
              <a:rPr lang="en-US" sz="1350" b="1" kern="1200" dirty="0">
                <a:solidFill>
                  <a:srgbClr val="FF0000"/>
                </a:solidFill>
                <a:latin typeface="Roboto Condensed"/>
                <a:ea typeface="+mn-ea"/>
                <a:cs typeface="+mn-cs"/>
              </a:rPr>
              <a:t>7</a:t>
            </a:r>
          </a:p>
          <a:p>
            <a:pPr>
              <a:buClrTx/>
              <a:buFontTx/>
              <a:buNone/>
            </a:pPr>
            <a:r>
              <a:rPr lang="en-US" sz="1350" kern="1200" dirty="0">
                <a:solidFill>
                  <a:srgbClr val="673BBA"/>
                </a:solidFill>
                <a:latin typeface="Roboto Condensed"/>
                <a:ea typeface="+mn-ea"/>
                <a:cs typeface="+mn-cs"/>
              </a:rPr>
              <a:t>Error will be corrected after changing </a:t>
            </a:r>
            <a:r>
              <a:rPr lang="en-US" sz="1350" kern="1200" dirty="0">
                <a:solidFill>
                  <a:srgbClr val="FF0000"/>
                </a:solidFill>
                <a:latin typeface="Roboto Condensed"/>
                <a:ea typeface="+mn-ea"/>
                <a:cs typeface="+mn-cs"/>
              </a:rPr>
              <a:t>bit 7 </a:t>
            </a:r>
            <a:r>
              <a:rPr lang="en-US" sz="1350" kern="1200" dirty="0">
                <a:solidFill>
                  <a:srgbClr val="673BBA"/>
                </a:solidFill>
                <a:latin typeface="Roboto Condensed"/>
                <a:ea typeface="+mn-ea"/>
                <a:cs typeface="+mn-cs"/>
              </a:rPr>
              <a:t>from </a:t>
            </a:r>
            <a:r>
              <a:rPr lang="en-US" sz="1350" kern="1200" dirty="0" smtClean="0">
                <a:solidFill>
                  <a:srgbClr val="673BBA"/>
                </a:solidFill>
                <a:latin typeface="Roboto Condensed"/>
                <a:ea typeface="+mn-ea"/>
                <a:cs typeface="+mn-cs"/>
              </a:rPr>
              <a:t>‘</a:t>
            </a:r>
            <a:r>
              <a:rPr lang="en-US" sz="1350" kern="1200" dirty="0" smtClean="0">
                <a:solidFill>
                  <a:srgbClr val="FF0000"/>
                </a:solidFill>
                <a:latin typeface="Roboto Condensed"/>
                <a:ea typeface="+mn-ea"/>
                <a:cs typeface="+mn-cs"/>
              </a:rPr>
              <a:t>0</a:t>
            </a:r>
            <a:r>
              <a:rPr lang="en-US" sz="1350" kern="1200" dirty="0" smtClean="0">
                <a:solidFill>
                  <a:srgbClr val="673BBA"/>
                </a:solidFill>
                <a:latin typeface="Roboto Condensed"/>
                <a:ea typeface="+mn-ea"/>
                <a:cs typeface="+mn-cs"/>
              </a:rPr>
              <a:t>’ </a:t>
            </a:r>
            <a:r>
              <a:rPr lang="en-US" sz="1350" kern="1200" dirty="0">
                <a:solidFill>
                  <a:srgbClr val="673BBA"/>
                </a:solidFill>
                <a:latin typeface="Roboto Condensed"/>
                <a:ea typeface="+mn-ea"/>
                <a:cs typeface="+mn-cs"/>
              </a:rPr>
              <a:t>to </a:t>
            </a:r>
            <a:r>
              <a:rPr lang="en-US" sz="1350" kern="1200" dirty="0" smtClean="0">
                <a:solidFill>
                  <a:srgbClr val="673BBA"/>
                </a:solidFill>
                <a:latin typeface="Roboto Condensed"/>
                <a:ea typeface="+mn-ea"/>
                <a:cs typeface="+mn-cs"/>
              </a:rPr>
              <a:t>‘</a:t>
            </a:r>
            <a:r>
              <a:rPr lang="en-US" sz="1350" kern="1200" dirty="0" smtClean="0">
                <a:solidFill>
                  <a:srgbClr val="00B050"/>
                </a:solidFill>
                <a:latin typeface="Roboto Condensed"/>
                <a:ea typeface="+mn-ea"/>
                <a:cs typeface="+mn-cs"/>
              </a:rPr>
              <a:t>1</a:t>
            </a:r>
            <a:r>
              <a:rPr lang="en-US" sz="1350" kern="1200" dirty="0" smtClean="0">
                <a:solidFill>
                  <a:srgbClr val="673BBA"/>
                </a:solidFill>
                <a:latin typeface="Roboto Condensed"/>
                <a:ea typeface="+mn-ea"/>
                <a:cs typeface="+mn-cs"/>
              </a:rPr>
              <a:t>’</a:t>
            </a:r>
            <a:endParaRPr lang="en-IN" sz="1350"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55CEBF2B-C089-EB24-7792-0BA3C30AB7E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4188478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Exercise</a:t>
            </a:r>
          </a:p>
        </p:txBody>
      </p:sp>
      <p:sp>
        <p:nvSpPr>
          <p:cNvPr id="94" name="Rectangle 93">
            <a:extLst>
              <a:ext uri="{FF2B5EF4-FFF2-40B4-BE49-F238E27FC236}">
                <a16:creationId xmlns:a16="http://schemas.microsoft.com/office/drawing/2014/main" id="{9F9B22BF-AB87-01BC-4DA6-45A6DA69D192}"/>
              </a:ext>
            </a:extLst>
          </p:cNvPr>
          <p:cNvSpPr/>
          <p:nvPr/>
        </p:nvSpPr>
        <p:spPr>
          <a:xfrm>
            <a:off x="1565608"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95" name="Rectangle 94">
            <a:extLst>
              <a:ext uri="{FF2B5EF4-FFF2-40B4-BE49-F238E27FC236}">
                <a16:creationId xmlns:a16="http://schemas.microsoft.com/office/drawing/2014/main" id="{3F157977-68B3-7DE7-B811-E88A5B453AA7}"/>
              </a:ext>
            </a:extLst>
          </p:cNvPr>
          <p:cNvSpPr/>
          <p:nvPr/>
        </p:nvSpPr>
        <p:spPr>
          <a:xfrm>
            <a:off x="1865646"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96" name="Rectangle 95">
            <a:extLst>
              <a:ext uri="{FF2B5EF4-FFF2-40B4-BE49-F238E27FC236}">
                <a16:creationId xmlns:a16="http://schemas.microsoft.com/office/drawing/2014/main" id="{62FA68DC-5468-9897-FA6F-2B33E57778A6}"/>
              </a:ext>
            </a:extLst>
          </p:cNvPr>
          <p:cNvSpPr/>
          <p:nvPr/>
        </p:nvSpPr>
        <p:spPr>
          <a:xfrm>
            <a:off x="2165683"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97" name="Rectangle 96">
            <a:extLst>
              <a:ext uri="{FF2B5EF4-FFF2-40B4-BE49-F238E27FC236}">
                <a16:creationId xmlns:a16="http://schemas.microsoft.com/office/drawing/2014/main" id="{74E07064-447E-8BAE-66A5-491B079E5729}"/>
              </a:ext>
            </a:extLst>
          </p:cNvPr>
          <p:cNvSpPr/>
          <p:nvPr/>
        </p:nvSpPr>
        <p:spPr>
          <a:xfrm>
            <a:off x="2465721" y="1106906"/>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98" name="Rectangle 97">
            <a:extLst>
              <a:ext uri="{FF2B5EF4-FFF2-40B4-BE49-F238E27FC236}">
                <a16:creationId xmlns:a16="http://schemas.microsoft.com/office/drawing/2014/main" id="{7EC0543C-15CF-23F2-D07F-C7576797BF88}"/>
              </a:ext>
            </a:extLst>
          </p:cNvPr>
          <p:cNvSpPr/>
          <p:nvPr/>
        </p:nvSpPr>
        <p:spPr>
          <a:xfrm>
            <a:off x="2765758"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99" name="Rectangle 98">
            <a:extLst>
              <a:ext uri="{FF2B5EF4-FFF2-40B4-BE49-F238E27FC236}">
                <a16:creationId xmlns:a16="http://schemas.microsoft.com/office/drawing/2014/main" id="{19871726-C4DC-62CD-1CB2-7139AD262BFA}"/>
              </a:ext>
            </a:extLst>
          </p:cNvPr>
          <p:cNvSpPr/>
          <p:nvPr/>
        </p:nvSpPr>
        <p:spPr>
          <a:xfrm>
            <a:off x="3065796"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00" name="Rectangle 99">
            <a:extLst>
              <a:ext uri="{FF2B5EF4-FFF2-40B4-BE49-F238E27FC236}">
                <a16:creationId xmlns:a16="http://schemas.microsoft.com/office/drawing/2014/main" id="{FF0C6416-2F32-EA42-6F80-7349435A6FAF}"/>
              </a:ext>
            </a:extLst>
          </p:cNvPr>
          <p:cNvSpPr/>
          <p:nvPr/>
        </p:nvSpPr>
        <p:spPr>
          <a:xfrm>
            <a:off x="3365833"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01" name="Rectangle 100">
            <a:extLst>
              <a:ext uri="{FF2B5EF4-FFF2-40B4-BE49-F238E27FC236}">
                <a16:creationId xmlns:a16="http://schemas.microsoft.com/office/drawing/2014/main" id="{FEF7BF37-87C8-AEC6-E44B-770912EE2B3A}"/>
              </a:ext>
            </a:extLst>
          </p:cNvPr>
          <p:cNvSpPr/>
          <p:nvPr/>
        </p:nvSpPr>
        <p:spPr>
          <a:xfrm>
            <a:off x="3665871" y="1106906"/>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02" name="Rectangle 101">
            <a:extLst>
              <a:ext uri="{FF2B5EF4-FFF2-40B4-BE49-F238E27FC236}">
                <a16:creationId xmlns:a16="http://schemas.microsoft.com/office/drawing/2014/main" id="{AE3C945F-0571-B0BE-ADB5-A82FC39FBE14}"/>
              </a:ext>
            </a:extLst>
          </p:cNvPr>
          <p:cNvSpPr/>
          <p:nvPr/>
        </p:nvSpPr>
        <p:spPr>
          <a:xfrm>
            <a:off x="3940342" y="1106906"/>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03" name="Rectangle 102">
            <a:extLst>
              <a:ext uri="{FF2B5EF4-FFF2-40B4-BE49-F238E27FC236}">
                <a16:creationId xmlns:a16="http://schemas.microsoft.com/office/drawing/2014/main" id="{F9508899-34C6-4E5C-9B53-2F2B98E7EFAD}"/>
              </a:ext>
            </a:extLst>
          </p:cNvPr>
          <p:cNvSpPr/>
          <p:nvPr/>
        </p:nvSpPr>
        <p:spPr>
          <a:xfrm>
            <a:off x="4240379" y="1106906"/>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04" name="Rectangle 103">
            <a:extLst>
              <a:ext uri="{FF2B5EF4-FFF2-40B4-BE49-F238E27FC236}">
                <a16:creationId xmlns:a16="http://schemas.microsoft.com/office/drawing/2014/main" id="{7E75A7DA-5B02-7563-2FB8-885F1B61CEA1}"/>
              </a:ext>
            </a:extLst>
          </p:cNvPr>
          <p:cNvSpPr/>
          <p:nvPr/>
        </p:nvSpPr>
        <p:spPr>
          <a:xfrm>
            <a:off x="4540417" y="1106906"/>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05" name="Rectangle 104">
            <a:extLst>
              <a:ext uri="{FF2B5EF4-FFF2-40B4-BE49-F238E27FC236}">
                <a16:creationId xmlns:a16="http://schemas.microsoft.com/office/drawing/2014/main" id="{19D7E56F-3152-EE83-65D3-E465895CEB85}"/>
              </a:ext>
            </a:extLst>
          </p:cNvPr>
          <p:cNvSpPr/>
          <p:nvPr/>
        </p:nvSpPr>
        <p:spPr>
          <a:xfrm>
            <a:off x="1547561"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06" name="Rectangle 105">
            <a:extLst>
              <a:ext uri="{FF2B5EF4-FFF2-40B4-BE49-F238E27FC236}">
                <a16:creationId xmlns:a16="http://schemas.microsoft.com/office/drawing/2014/main" id="{325B4D20-1FB8-45E7-D371-7BCF83F4FE24}"/>
              </a:ext>
            </a:extLst>
          </p:cNvPr>
          <p:cNvSpPr/>
          <p:nvPr/>
        </p:nvSpPr>
        <p:spPr>
          <a:xfrm>
            <a:off x="1847599"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07" name="Rectangle 106">
            <a:extLst>
              <a:ext uri="{FF2B5EF4-FFF2-40B4-BE49-F238E27FC236}">
                <a16:creationId xmlns:a16="http://schemas.microsoft.com/office/drawing/2014/main" id="{D7D72390-0909-A122-E4A7-36779E0F68FA}"/>
              </a:ext>
            </a:extLst>
          </p:cNvPr>
          <p:cNvSpPr/>
          <p:nvPr/>
        </p:nvSpPr>
        <p:spPr>
          <a:xfrm>
            <a:off x="2147636"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08" name="Rectangle 107">
            <a:extLst>
              <a:ext uri="{FF2B5EF4-FFF2-40B4-BE49-F238E27FC236}">
                <a16:creationId xmlns:a16="http://schemas.microsoft.com/office/drawing/2014/main" id="{DD8B9BD8-E0B1-E612-F178-7706623EA695}"/>
              </a:ext>
            </a:extLst>
          </p:cNvPr>
          <p:cNvSpPr/>
          <p:nvPr/>
        </p:nvSpPr>
        <p:spPr>
          <a:xfrm>
            <a:off x="2447674" y="1870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09" name="Rectangle 108">
            <a:extLst>
              <a:ext uri="{FF2B5EF4-FFF2-40B4-BE49-F238E27FC236}">
                <a16:creationId xmlns:a16="http://schemas.microsoft.com/office/drawing/2014/main" id="{5FE49CD0-CDE8-F0DE-5EC8-04FB6DCDF069}"/>
              </a:ext>
            </a:extLst>
          </p:cNvPr>
          <p:cNvSpPr/>
          <p:nvPr/>
        </p:nvSpPr>
        <p:spPr>
          <a:xfrm>
            <a:off x="2747711"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10" name="Rectangle 109">
            <a:extLst>
              <a:ext uri="{FF2B5EF4-FFF2-40B4-BE49-F238E27FC236}">
                <a16:creationId xmlns:a16="http://schemas.microsoft.com/office/drawing/2014/main" id="{FD5BBE38-C40E-6359-701E-9CE04D07F051}"/>
              </a:ext>
            </a:extLst>
          </p:cNvPr>
          <p:cNvSpPr/>
          <p:nvPr/>
        </p:nvSpPr>
        <p:spPr>
          <a:xfrm>
            <a:off x="3047749"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11" name="Rectangle 110">
            <a:extLst>
              <a:ext uri="{FF2B5EF4-FFF2-40B4-BE49-F238E27FC236}">
                <a16:creationId xmlns:a16="http://schemas.microsoft.com/office/drawing/2014/main" id="{F1B1D506-55D8-63DD-997C-2CBCDC45B0C7}"/>
              </a:ext>
            </a:extLst>
          </p:cNvPr>
          <p:cNvSpPr/>
          <p:nvPr/>
        </p:nvSpPr>
        <p:spPr>
          <a:xfrm>
            <a:off x="3347786"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12" name="Rectangle 111">
            <a:extLst>
              <a:ext uri="{FF2B5EF4-FFF2-40B4-BE49-F238E27FC236}">
                <a16:creationId xmlns:a16="http://schemas.microsoft.com/office/drawing/2014/main" id="{1D617BC4-EBA6-4D24-52D9-0797E0BC3AB7}"/>
              </a:ext>
            </a:extLst>
          </p:cNvPr>
          <p:cNvSpPr/>
          <p:nvPr/>
        </p:nvSpPr>
        <p:spPr>
          <a:xfrm>
            <a:off x="3647824" y="1870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13" name="Rectangle 112">
            <a:extLst>
              <a:ext uri="{FF2B5EF4-FFF2-40B4-BE49-F238E27FC236}">
                <a16:creationId xmlns:a16="http://schemas.microsoft.com/office/drawing/2014/main" id="{78D106FB-17CE-8B8F-DCDE-50AC0ED1C23C}"/>
              </a:ext>
            </a:extLst>
          </p:cNvPr>
          <p:cNvSpPr/>
          <p:nvPr/>
        </p:nvSpPr>
        <p:spPr>
          <a:xfrm>
            <a:off x="3922294" y="1870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14" name="Rectangle 113">
            <a:extLst>
              <a:ext uri="{FF2B5EF4-FFF2-40B4-BE49-F238E27FC236}">
                <a16:creationId xmlns:a16="http://schemas.microsoft.com/office/drawing/2014/main" id="{EDE907FE-872B-F2DD-CABA-902C3CF4475E}"/>
              </a:ext>
            </a:extLst>
          </p:cNvPr>
          <p:cNvSpPr/>
          <p:nvPr/>
        </p:nvSpPr>
        <p:spPr>
          <a:xfrm>
            <a:off x="4222332" y="1870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15" name="Rectangle 114">
            <a:extLst>
              <a:ext uri="{FF2B5EF4-FFF2-40B4-BE49-F238E27FC236}">
                <a16:creationId xmlns:a16="http://schemas.microsoft.com/office/drawing/2014/main" id="{C0DDA9C9-1EFD-EE03-D102-41D340C188E0}"/>
              </a:ext>
            </a:extLst>
          </p:cNvPr>
          <p:cNvSpPr/>
          <p:nvPr/>
        </p:nvSpPr>
        <p:spPr>
          <a:xfrm>
            <a:off x="4522369" y="1870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1</a:t>
            </a:r>
          </a:p>
        </p:txBody>
      </p:sp>
      <p:sp>
        <p:nvSpPr>
          <p:cNvPr id="116" name="Rectangle 115">
            <a:extLst>
              <a:ext uri="{FF2B5EF4-FFF2-40B4-BE49-F238E27FC236}">
                <a16:creationId xmlns:a16="http://schemas.microsoft.com/office/drawing/2014/main" id="{E9EBD4F4-6E53-A9B8-EE9D-C0C17502FC7E}"/>
              </a:ext>
            </a:extLst>
          </p:cNvPr>
          <p:cNvSpPr/>
          <p:nvPr/>
        </p:nvSpPr>
        <p:spPr>
          <a:xfrm>
            <a:off x="1567112"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17" name="Rectangle 116">
            <a:extLst>
              <a:ext uri="{FF2B5EF4-FFF2-40B4-BE49-F238E27FC236}">
                <a16:creationId xmlns:a16="http://schemas.microsoft.com/office/drawing/2014/main" id="{F50510E8-A53F-10E9-C701-F52286B393CB}"/>
              </a:ext>
            </a:extLst>
          </p:cNvPr>
          <p:cNvSpPr/>
          <p:nvPr/>
        </p:nvSpPr>
        <p:spPr>
          <a:xfrm>
            <a:off x="1867150"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18" name="Rectangle 117">
            <a:extLst>
              <a:ext uri="{FF2B5EF4-FFF2-40B4-BE49-F238E27FC236}">
                <a16:creationId xmlns:a16="http://schemas.microsoft.com/office/drawing/2014/main" id="{120A4EC9-C634-5CA5-09AC-699E4E42E2ED}"/>
              </a:ext>
            </a:extLst>
          </p:cNvPr>
          <p:cNvSpPr/>
          <p:nvPr/>
        </p:nvSpPr>
        <p:spPr>
          <a:xfrm>
            <a:off x="2167187"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19" name="Rectangle 118">
            <a:extLst>
              <a:ext uri="{FF2B5EF4-FFF2-40B4-BE49-F238E27FC236}">
                <a16:creationId xmlns:a16="http://schemas.microsoft.com/office/drawing/2014/main" id="{0C9CE18F-E2ED-7F75-4116-CF18348D49B0}"/>
              </a:ext>
            </a:extLst>
          </p:cNvPr>
          <p:cNvSpPr/>
          <p:nvPr/>
        </p:nvSpPr>
        <p:spPr>
          <a:xfrm>
            <a:off x="2467225" y="2631908"/>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20" name="Rectangle 119">
            <a:extLst>
              <a:ext uri="{FF2B5EF4-FFF2-40B4-BE49-F238E27FC236}">
                <a16:creationId xmlns:a16="http://schemas.microsoft.com/office/drawing/2014/main" id="{DB0F3E6D-3D23-09ED-0B15-9B3A4717AD0B}"/>
              </a:ext>
            </a:extLst>
          </p:cNvPr>
          <p:cNvSpPr/>
          <p:nvPr/>
        </p:nvSpPr>
        <p:spPr>
          <a:xfrm>
            <a:off x="2767262"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21" name="Rectangle 120">
            <a:extLst>
              <a:ext uri="{FF2B5EF4-FFF2-40B4-BE49-F238E27FC236}">
                <a16:creationId xmlns:a16="http://schemas.microsoft.com/office/drawing/2014/main" id="{B06ED432-A5EA-A8B3-3551-2D10A70FBB80}"/>
              </a:ext>
            </a:extLst>
          </p:cNvPr>
          <p:cNvSpPr/>
          <p:nvPr/>
        </p:nvSpPr>
        <p:spPr>
          <a:xfrm>
            <a:off x="3067300"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22" name="Rectangle 121">
            <a:extLst>
              <a:ext uri="{FF2B5EF4-FFF2-40B4-BE49-F238E27FC236}">
                <a16:creationId xmlns:a16="http://schemas.microsoft.com/office/drawing/2014/main" id="{BD5B4815-FEBD-E473-EA89-FEF2D0B757A5}"/>
              </a:ext>
            </a:extLst>
          </p:cNvPr>
          <p:cNvSpPr/>
          <p:nvPr/>
        </p:nvSpPr>
        <p:spPr>
          <a:xfrm>
            <a:off x="3367337"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23" name="Rectangle 122">
            <a:extLst>
              <a:ext uri="{FF2B5EF4-FFF2-40B4-BE49-F238E27FC236}">
                <a16:creationId xmlns:a16="http://schemas.microsoft.com/office/drawing/2014/main" id="{9069EA11-D323-D436-D6CA-8AA3A5A99CD4}"/>
              </a:ext>
            </a:extLst>
          </p:cNvPr>
          <p:cNvSpPr/>
          <p:nvPr/>
        </p:nvSpPr>
        <p:spPr>
          <a:xfrm>
            <a:off x="3667375" y="2631908"/>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24" name="Rectangle 123">
            <a:extLst>
              <a:ext uri="{FF2B5EF4-FFF2-40B4-BE49-F238E27FC236}">
                <a16:creationId xmlns:a16="http://schemas.microsoft.com/office/drawing/2014/main" id="{1912BC3D-D3B5-F4F7-8F13-9BBCAC31E387}"/>
              </a:ext>
            </a:extLst>
          </p:cNvPr>
          <p:cNvSpPr/>
          <p:nvPr/>
        </p:nvSpPr>
        <p:spPr>
          <a:xfrm>
            <a:off x="3941845" y="2631908"/>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25" name="Rectangle 124">
            <a:extLst>
              <a:ext uri="{FF2B5EF4-FFF2-40B4-BE49-F238E27FC236}">
                <a16:creationId xmlns:a16="http://schemas.microsoft.com/office/drawing/2014/main" id="{1734A9E6-1C96-AB97-DC1F-51FF6430CA98}"/>
              </a:ext>
            </a:extLst>
          </p:cNvPr>
          <p:cNvSpPr/>
          <p:nvPr/>
        </p:nvSpPr>
        <p:spPr>
          <a:xfrm>
            <a:off x="4241883" y="2631908"/>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0</a:t>
            </a:r>
          </a:p>
        </p:txBody>
      </p:sp>
      <p:sp>
        <p:nvSpPr>
          <p:cNvPr id="126" name="Rectangle 125">
            <a:extLst>
              <a:ext uri="{FF2B5EF4-FFF2-40B4-BE49-F238E27FC236}">
                <a16:creationId xmlns:a16="http://schemas.microsoft.com/office/drawing/2014/main" id="{B8791551-518E-AD0A-A63E-330F937E81EB}"/>
              </a:ext>
            </a:extLst>
          </p:cNvPr>
          <p:cNvSpPr/>
          <p:nvPr/>
        </p:nvSpPr>
        <p:spPr>
          <a:xfrm>
            <a:off x="4541920" y="2631908"/>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1</a:t>
            </a:r>
          </a:p>
        </p:txBody>
      </p:sp>
      <p:sp>
        <p:nvSpPr>
          <p:cNvPr id="127" name="Rectangle 126">
            <a:extLst>
              <a:ext uri="{FF2B5EF4-FFF2-40B4-BE49-F238E27FC236}">
                <a16:creationId xmlns:a16="http://schemas.microsoft.com/office/drawing/2014/main" id="{3B3B6324-AC41-2EA6-466C-1BFA02194F05}"/>
              </a:ext>
            </a:extLst>
          </p:cNvPr>
          <p:cNvSpPr/>
          <p:nvPr/>
        </p:nvSpPr>
        <p:spPr>
          <a:xfrm>
            <a:off x="1565608"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28" name="Rectangle 127">
            <a:extLst>
              <a:ext uri="{FF2B5EF4-FFF2-40B4-BE49-F238E27FC236}">
                <a16:creationId xmlns:a16="http://schemas.microsoft.com/office/drawing/2014/main" id="{6EBBF945-7EB2-ED79-3D79-635E465FFC5E}"/>
              </a:ext>
            </a:extLst>
          </p:cNvPr>
          <p:cNvSpPr/>
          <p:nvPr/>
        </p:nvSpPr>
        <p:spPr>
          <a:xfrm>
            <a:off x="1865646"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29" name="Rectangle 128">
            <a:extLst>
              <a:ext uri="{FF2B5EF4-FFF2-40B4-BE49-F238E27FC236}">
                <a16:creationId xmlns:a16="http://schemas.microsoft.com/office/drawing/2014/main" id="{EBE187DF-EE6A-C67D-C523-D9DDF322A1F5}"/>
              </a:ext>
            </a:extLst>
          </p:cNvPr>
          <p:cNvSpPr/>
          <p:nvPr/>
        </p:nvSpPr>
        <p:spPr>
          <a:xfrm>
            <a:off x="2165683"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30" name="Rectangle 129">
            <a:extLst>
              <a:ext uri="{FF2B5EF4-FFF2-40B4-BE49-F238E27FC236}">
                <a16:creationId xmlns:a16="http://schemas.microsoft.com/office/drawing/2014/main" id="{A226D3B0-2713-0A73-9010-AAD201D48251}"/>
              </a:ext>
            </a:extLst>
          </p:cNvPr>
          <p:cNvSpPr/>
          <p:nvPr/>
        </p:nvSpPr>
        <p:spPr>
          <a:xfrm>
            <a:off x="2465721" y="3398922"/>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endParaRPr lang="en-US" sz="1350" b="1" kern="1200" dirty="0">
              <a:solidFill>
                <a:srgbClr val="C00000"/>
              </a:solidFill>
              <a:latin typeface="Roboto Condensed"/>
              <a:ea typeface="+mn-ea"/>
              <a:cs typeface="+mn-cs"/>
            </a:endParaRPr>
          </a:p>
        </p:txBody>
      </p:sp>
      <p:sp>
        <p:nvSpPr>
          <p:cNvPr id="131" name="Rectangle 130">
            <a:extLst>
              <a:ext uri="{FF2B5EF4-FFF2-40B4-BE49-F238E27FC236}">
                <a16:creationId xmlns:a16="http://schemas.microsoft.com/office/drawing/2014/main" id="{BCF1AD81-6CD3-2774-1ADE-9AB26CA981AB}"/>
              </a:ext>
            </a:extLst>
          </p:cNvPr>
          <p:cNvSpPr/>
          <p:nvPr/>
        </p:nvSpPr>
        <p:spPr>
          <a:xfrm>
            <a:off x="2765758"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32" name="Rectangle 131">
            <a:extLst>
              <a:ext uri="{FF2B5EF4-FFF2-40B4-BE49-F238E27FC236}">
                <a16:creationId xmlns:a16="http://schemas.microsoft.com/office/drawing/2014/main" id="{4D938C25-58A1-4456-966B-AA2EEC61A315}"/>
              </a:ext>
            </a:extLst>
          </p:cNvPr>
          <p:cNvSpPr/>
          <p:nvPr/>
        </p:nvSpPr>
        <p:spPr>
          <a:xfrm>
            <a:off x="3065796"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33" name="Rectangle 132">
            <a:extLst>
              <a:ext uri="{FF2B5EF4-FFF2-40B4-BE49-F238E27FC236}">
                <a16:creationId xmlns:a16="http://schemas.microsoft.com/office/drawing/2014/main" id="{F3BDFB6C-75E2-17C2-6699-E2260B1C6D3A}"/>
              </a:ext>
            </a:extLst>
          </p:cNvPr>
          <p:cNvSpPr/>
          <p:nvPr/>
        </p:nvSpPr>
        <p:spPr>
          <a:xfrm>
            <a:off x="3365833"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34" name="Rectangle 133">
            <a:extLst>
              <a:ext uri="{FF2B5EF4-FFF2-40B4-BE49-F238E27FC236}">
                <a16:creationId xmlns:a16="http://schemas.microsoft.com/office/drawing/2014/main" id="{BCCD9CBC-3701-EB58-66F2-9F846DC42D34}"/>
              </a:ext>
            </a:extLst>
          </p:cNvPr>
          <p:cNvSpPr/>
          <p:nvPr/>
        </p:nvSpPr>
        <p:spPr>
          <a:xfrm>
            <a:off x="3665871" y="3398922"/>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0</a:t>
            </a:r>
          </a:p>
        </p:txBody>
      </p:sp>
      <p:sp>
        <p:nvSpPr>
          <p:cNvPr id="135" name="Rectangle 134">
            <a:extLst>
              <a:ext uri="{FF2B5EF4-FFF2-40B4-BE49-F238E27FC236}">
                <a16:creationId xmlns:a16="http://schemas.microsoft.com/office/drawing/2014/main" id="{79087C8D-547E-9D02-F07A-B534530CA7FC}"/>
              </a:ext>
            </a:extLst>
          </p:cNvPr>
          <p:cNvSpPr/>
          <p:nvPr/>
        </p:nvSpPr>
        <p:spPr>
          <a:xfrm>
            <a:off x="3940342" y="3398922"/>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36" name="Rectangle 135">
            <a:extLst>
              <a:ext uri="{FF2B5EF4-FFF2-40B4-BE49-F238E27FC236}">
                <a16:creationId xmlns:a16="http://schemas.microsoft.com/office/drawing/2014/main" id="{62BAE441-34DB-2861-C429-222D28B1F04E}"/>
              </a:ext>
            </a:extLst>
          </p:cNvPr>
          <p:cNvSpPr/>
          <p:nvPr/>
        </p:nvSpPr>
        <p:spPr>
          <a:xfrm>
            <a:off x="4240379" y="3398922"/>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0</a:t>
            </a:r>
          </a:p>
        </p:txBody>
      </p:sp>
      <p:sp>
        <p:nvSpPr>
          <p:cNvPr id="137" name="Rectangle 136">
            <a:extLst>
              <a:ext uri="{FF2B5EF4-FFF2-40B4-BE49-F238E27FC236}">
                <a16:creationId xmlns:a16="http://schemas.microsoft.com/office/drawing/2014/main" id="{EA2E1961-4A54-5ED9-8E84-13F455268DCA}"/>
              </a:ext>
            </a:extLst>
          </p:cNvPr>
          <p:cNvSpPr/>
          <p:nvPr/>
        </p:nvSpPr>
        <p:spPr>
          <a:xfrm>
            <a:off x="4540417" y="3398922"/>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1</a:t>
            </a:r>
          </a:p>
        </p:txBody>
      </p:sp>
      <p:sp>
        <p:nvSpPr>
          <p:cNvPr id="138" name="Rectangle 137">
            <a:extLst>
              <a:ext uri="{FF2B5EF4-FFF2-40B4-BE49-F238E27FC236}">
                <a16:creationId xmlns:a16="http://schemas.microsoft.com/office/drawing/2014/main" id="{9EB76C12-D3B0-7F7B-3488-DE0585C701DE}"/>
              </a:ext>
            </a:extLst>
          </p:cNvPr>
          <p:cNvSpPr/>
          <p:nvPr/>
        </p:nvSpPr>
        <p:spPr>
          <a:xfrm>
            <a:off x="1565608"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39" name="Rectangle 138">
            <a:extLst>
              <a:ext uri="{FF2B5EF4-FFF2-40B4-BE49-F238E27FC236}">
                <a16:creationId xmlns:a16="http://schemas.microsoft.com/office/drawing/2014/main" id="{68FA7930-4ED5-724C-7A6E-BA88B071F146}"/>
              </a:ext>
            </a:extLst>
          </p:cNvPr>
          <p:cNvSpPr/>
          <p:nvPr/>
        </p:nvSpPr>
        <p:spPr>
          <a:xfrm>
            <a:off x="1865646"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40" name="Rectangle 139">
            <a:extLst>
              <a:ext uri="{FF2B5EF4-FFF2-40B4-BE49-F238E27FC236}">
                <a16:creationId xmlns:a16="http://schemas.microsoft.com/office/drawing/2014/main" id="{237B5394-6006-DCA6-D9F9-67A6499329EC}"/>
              </a:ext>
            </a:extLst>
          </p:cNvPr>
          <p:cNvSpPr/>
          <p:nvPr/>
        </p:nvSpPr>
        <p:spPr>
          <a:xfrm>
            <a:off x="2165683"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41" name="Rectangle 140">
            <a:extLst>
              <a:ext uri="{FF2B5EF4-FFF2-40B4-BE49-F238E27FC236}">
                <a16:creationId xmlns:a16="http://schemas.microsoft.com/office/drawing/2014/main" id="{327CA220-0CF9-AE12-BDF8-59F834DB6D28}"/>
              </a:ext>
            </a:extLst>
          </p:cNvPr>
          <p:cNvSpPr/>
          <p:nvPr/>
        </p:nvSpPr>
        <p:spPr>
          <a:xfrm>
            <a:off x="2465721" y="4156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1</a:t>
            </a:r>
          </a:p>
        </p:txBody>
      </p:sp>
      <p:sp>
        <p:nvSpPr>
          <p:cNvPr id="142" name="Rectangle 141">
            <a:extLst>
              <a:ext uri="{FF2B5EF4-FFF2-40B4-BE49-F238E27FC236}">
                <a16:creationId xmlns:a16="http://schemas.microsoft.com/office/drawing/2014/main" id="{9D0B62F0-3820-A833-6671-AE3BEFEA5EDA}"/>
              </a:ext>
            </a:extLst>
          </p:cNvPr>
          <p:cNvSpPr/>
          <p:nvPr/>
        </p:nvSpPr>
        <p:spPr>
          <a:xfrm>
            <a:off x="2765758"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43" name="Rectangle 142">
            <a:extLst>
              <a:ext uri="{FF2B5EF4-FFF2-40B4-BE49-F238E27FC236}">
                <a16:creationId xmlns:a16="http://schemas.microsoft.com/office/drawing/2014/main" id="{78107D2D-B44C-B5E4-514C-BB05A08A90CD}"/>
              </a:ext>
            </a:extLst>
          </p:cNvPr>
          <p:cNvSpPr/>
          <p:nvPr/>
        </p:nvSpPr>
        <p:spPr>
          <a:xfrm>
            <a:off x="3065796"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44" name="Rectangle 143">
            <a:extLst>
              <a:ext uri="{FF2B5EF4-FFF2-40B4-BE49-F238E27FC236}">
                <a16:creationId xmlns:a16="http://schemas.microsoft.com/office/drawing/2014/main" id="{DC635D28-5F77-E8D0-367B-63AFDFF89756}"/>
              </a:ext>
            </a:extLst>
          </p:cNvPr>
          <p:cNvSpPr/>
          <p:nvPr/>
        </p:nvSpPr>
        <p:spPr>
          <a:xfrm>
            <a:off x="3365833"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45" name="Rectangle 144">
            <a:extLst>
              <a:ext uri="{FF2B5EF4-FFF2-40B4-BE49-F238E27FC236}">
                <a16:creationId xmlns:a16="http://schemas.microsoft.com/office/drawing/2014/main" id="{B2E7F224-043C-4C7A-7BFA-53E7D7218A95}"/>
              </a:ext>
            </a:extLst>
          </p:cNvPr>
          <p:cNvSpPr/>
          <p:nvPr/>
        </p:nvSpPr>
        <p:spPr>
          <a:xfrm>
            <a:off x="3665871" y="4156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0</a:t>
            </a:r>
          </a:p>
        </p:txBody>
      </p:sp>
      <p:sp>
        <p:nvSpPr>
          <p:cNvPr id="146" name="Rectangle 145">
            <a:extLst>
              <a:ext uri="{FF2B5EF4-FFF2-40B4-BE49-F238E27FC236}">
                <a16:creationId xmlns:a16="http://schemas.microsoft.com/office/drawing/2014/main" id="{D9AF2A1E-350B-8327-650C-1604C6A85C8E}"/>
              </a:ext>
            </a:extLst>
          </p:cNvPr>
          <p:cNvSpPr/>
          <p:nvPr/>
        </p:nvSpPr>
        <p:spPr>
          <a:xfrm>
            <a:off x="3940342" y="4156911"/>
            <a:ext cx="300038" cy="34290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47" name="Rectangle 146">
            <a:extLst>
              <a:ext uri="{FF2B5EF4-FFF2-40B4-BE49-F238E27FC236}">
                <a16:creationId xmlns:a16="http://schemas.microsoft.com/office/drawing/2014/main" id="{EC6A4FB4-F8D6-1B7C-53FA-2DCB023D7218}"/>
              </a:ext>
            </a:extLst>
          </p:cNvPr>
          <p:cNvSpPr/>
          <p:nvPr/>
        </p:nvSpPr>
        <p:spPr>
          <a:xfrm>
            <a:off x="4240379" y="4156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0</a:t>
            </a:r>
          </a:p>
        </p:txBody>
      </p:sp>
      <p:sp>
        <p:nvSpPr>
          <p:cNvPr id="148" name="TextBox 147">
            <a:extLst>
              <a:ext uri="{FF2B5EF4-FFF2-40B4-BE49-F238E27FC236}">
                <a16:creationId xmlns:a16="http://schemas.microsoft.com/office/drawing/2014/main" id="{4AD00C63-19CA-BEE3-0020-5F870FBF2BB3}"/>
              </a:ext>
            </a:extLst>
          </p:cNvPr>
          <p:cNvSpPr txBox="1"/>
          <p:nvPr/>
        </p:nvSpPr>
        <p:spPr>
          <a:xfrm>
            <a:off x="2466475" y="674370"/>
            <a:ext cx="1481387" cy="300082"/>
          </a:xfrm>
          <a:prstGeom prst="rect">
            <a:avLst/>
          </a:prstGeom>
          <a:noFill/>
        </p:spPr>
        <p:txBody>
          <a:bodyPr wrap="square" rtlCol="0">
            <a:spAutoFit/>
          </a:bodyPr>
          <a:lstStyle/>
          <a:p>
            <a:pPr>
              <a:buClrTx/>
              <a:buFontTx/>
              <a:buNone/>
            </a:pPr>
            <a:r>
              <a:rPr lang="en-US" sz="1350" b="1" kern="1200" dirty="0">
                <a:solidFill>
                  <a:srgbClr val="C00000"/>
                </a:solidFill>
                <a:latin typeface="Roboto Condensed"/>
                <a:ea typeface="+mn-ea"/>
                <a:cs typeface="+mn-cs"/>
              </a:rPr>
              <a:t>Data: 1 0 0 1 1 0 1</a:t>
            </a:r>
          </a:p>
        </p:txBody>
      </p:sp>
      <p:sp>
        <p:nvSpPr>
          <p:cNvPr id="149" name="Rectangle 148">
            <a:extLst>
              <a:ext uri="{FF2B5EF4-FFF2-40B4-BE49-F238E27FC236}">
                <a16:creationId xmlns:a16="http://schemas.microsoft.com/office/drawing/2014/main" id="{CEC1EBAC-8ED9-B85A-7700-8643BBDB18C3}"/>
              </a:ext>
            </a:extLst>
          </p:cNvPr>
          <p:cNvSpPr/>
          <p:nvPr/>
        </p:nvSpPr>
        <p:spPr>
          <a:xfrm>
            <a:off x="4540417" y="4156911"/>
            <a:ext cx="300038" cy="34290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b="1" kern="1200" dirty="0">
                <a:solidFill>
                  <a:srgbClr val="C00000"/>
                </a:solidFill>
                <a:latin typeface="Roboto Condensed"/>
                <a:ea typeface="+mn-ea"/>
                <a:cs typeface="+mn-cs"/>
              </a:rPr>
              <a:t>1</a:t>
            </a:r>
          </a:p>
        </p:txBody>
      </p:sp>
      <p:cxnSp>
        <p:nvCxnSpPr>
          <p:cNvPr id="150" name="Straight Arrow Connector 149">
            <a:extLst>
              <a:ext uri="{FF2B5EF4-FFF2-40B4-BE49-F238E27FC236}">
                <a16:creationId xmlns:a16="http://schemas.microsoft.com/office/drawing/2014/main" id="{3848E4D6-799D-1C83-EA8B-F00097F37742}"/>
              </a:ext>
            </a:extLst>
          </p:cNvPr>
          <p:cNvCxnSpPr>
            <a:cxnSpLocks/>
          </p:cNvCxnSpPr>
          <p:nvPr/>
        </p:nvCxnSpPr>
        <p:spPr>
          <a:xfrm>
            <a:off x="3207168" y="913269"/>
            <a:ext cx="0" cy="195240"/>
          </a:xfrm>
          <a:prstGeom prst="straightConnector1">
            <a:avLst/>
          </a:prstGeom>
          <a:noFill/>
          <a:ln w="19050" cap="flat" cmpd="sng" algn="ctr">
            <a:solidFill>
              <a:srgbClr val="909090"/>
            </a:solidFill>
            <a:prstDash val="solid"/>
            <a:miter lim="800000"/>
            <a:tailEnd type="triangle"/>
          </a:ln>
          <a:effectLst/>
        </p:spPr>
      </p:cxnSp>
      <p:cxnSp>
        <p:nvCxnSpPr>
          <p:cNvPr id="151" name="Straight Connector 150">
            <a:extLst>
              <a:ext uri="{FF2B5EF4-FFF2-40B4-BE49-F238E27FC236}">
                <a16:creationId xmlns:a16="http://schemas.microsoft.com/office/drawing/2014/main" id="{585F7286-DA55-2F67-D1DE-7D389FEA0BE6}"/>
              </a:ext>
            </a:extLst>
          </p:cNvPr>
          <p:cNvCxnSpPr/>
          <p:nvPr/>
        </p:nvCxnSpPr>
        <p:spPr>
          <a:xfrm>
            <a:off x="1692693" y="1659636"/>
            <a:ext cx="3028950" cy="0"/>
          </a:xfrm>
          <a:prstGeom prst="line">
            <a:avLst/>
          </a:prstGeom>
          <a:noFill/>
          <a:ln w="19050" cap="flat" cmpd="sng" algn="ctr">
            <a:solidFill>
              <a:srgbClr val="C00000"/>
            </a:solidFill>
            <a:prstDash val="solid"/>
            <a:miter lim="800000"/>
          </a:ln>
          <a:effectLst/>
        </p:spPr>
      </p:cxnSp>
      <p:cxnSp>
        <p:nvCxnSpPr>
          <p:cNvPr id="152" name="Straight Connector 151">
            <a:extLst>
              <a:ext uri="{FF2B5EF4-FFF2-40B4-BE49-F238E27FC236}">
                <a16:creationId xmlns:a16="http://schemas.microsoft.com/office/drawing/2014/main" id="{1B564D2C-4468-E5C9-78E4-339A486BBD32}"/>
              </a:ext>
            </a:extLst>
          </p:cNvPr>
          <p:cNvCxnSpPr>
            <a:cxnSpLocks/>
            <a:endCxn id="105" idx="0"/>
          </p:cNvCxnSpPr>
          <p:nvPr/>
        </p:nvCxnSpPr>
        <p:spPr>
          <a:xfrm>
            <a:off x="1697580" y="1657350"/>
            <a:ext cx="0" cy="213561"/>
          </a:xfrm>
          <a:prstGeom prst="line">
            <a:avLst/>
          </a:prstGeom>
          <a:noFill/>
          <a:ln w="19050" cap="flat" cmpd="sng" algn="ctr">
            <a:solidFill>
              <a:srgbClr val="C00000"/>
            </a:solidFill>
            <a:prstDash val="solid"/>
            <a:miter lim="800000"/>
          </a:ln>
          <a:effectLst/>
        </p:spPr>
      </p:cxnSp>
      <p:cxnSp>
        <p:nvCxnSpPr>
          <p:cNvPr id="153" name="Straight Connector 152">
            <a:extLst>
              <a:ext uri="{FF2B5EF4-FFF2-40B4-BE49-F238E27FC236}">
                <a16:creationId xmlns:a16="http://schemas.microsoft.com/office/drawing/2014/main" id="{2979CFF5-0194-5ECB-E7F7-A829CB626F28}"/>
              </a:ext>
            </a:extLst>
          </p:cNvPr>
          <p:cNvCxnSpPr>
            <a:cxnSpLocks/>
          </p:cNvCxnSpPr>
          <p:nvPr/>
        </p:nvCxnSpPr>
        <p:spPr>
          <a:xfrm>
            <a:off x="2286000" y="1657350"/>
            <a:ext cx="0" cy="213561"/>
          </a:xfrm>
          <a:prstGeom prst="line">
            <a:avLst/>
          </a:prstGeom>
          <a:noFill/>
          <a:ln w="19050" cap="flat" cmpd="sng" algn="ctr">
            <a:solidFill>
              <a:srgbClr val="C00000"/>
            </a:solidFill>
            <a:prstDash val="solid"/>
            <a:miter lim="800000"/>
          </a:ln>
          <a:effectLst/>
        </p:spPr>
      </p:cxnSp>
      <p:cxnSp>
        <p:nvCxnSpPr>
          <p:cNvPr id="154" name="Straight Connector 153">
            <a:extLst>
              <a:ext uri="{FF2B5EF4-FFF2-40B4-BE49-F238E27FC236}">
                <a16:creationId xmlns:a16="http://schemas.microsoft.com/office/drawing/2014/main" id="{5A9B0198-6CF2-8D13-6036-A9D6BCB74AC7}"/>
              </a:ext>
            </a:extLst>
          </p:cNvPr>
          <p:cNvCxnSpPr>
            <a:cxnSpLocks/>
          </p:cNvCxnSpPr>
          <p:nvPr/>
        </p:nvCxnSpPr>
        <p:spPr>
          <a:xfrm>
            <a:off x="2914650" y="1657350"/>
            <a:ext cx="0" cy="213561"/>
          </a:xfrm>
          <a:prstGeom prst="line">
            <a:avLst/>
          </a:prstGeom>
          <a:noFill/>
          <a:ln w="19050" cap="flat" cmpd="sng" algn="ctr">
            <a:solidFill>
              <a:srgbClr val="C00000"/>
            </a:solidFill>
            <a:prstDash val="solid"/>
            <a:miter lim="800000"/>
          </a:ln>
          <a:effectLst/>
        </p:spPr>
      </p:cxnSp>
      <p:cxnSp>
        <p:nvCxnSpPr>
          <p:cNvPr id="155" name="Straight Connector 154">
            <a:extLst>
              <a:ext uri="{FF2B5EF4-FFF2-40B4-BE49-F238E27FC236}">
                <a16:creationId xmlns:a16="http://schemas.microsoft.com/office/drawing/2014/main" id="{9209199B-65E3-EECC-351F-75DB243E1401}"/>
              </a:ext>
            </a:extLst>
          </p:cNvPr>
          <p:cNvCxnSpPr>
            <a:cxnSpLocks/>
          </p:cNvCxnSpPr>
          <p:nvPr/>
        </p:nvCxnSpPr>
        <p:spPr>
          <a:xfrm>
            <a:off x="3486150" y="1657350"/>
            <a:ext cx="0" cy="213561"/>
          </a:xfrm>
          <a:prstGeom prst="line">
            <a:avLst/>
          </a:prstGeom>
          <a:noFill/>
          <a:ln w="19050" cap="flat" cmpd="sng" algn="ctr">
            <a:solidFill>
              <a:srgbClr val="C00000"/>
            </a:solidFill>
            <a:prstDash val="solid"/>
            <a:miter lim="800000"/>
          </a:ln>
          <a:effectLst/>
        </p:spPr>
      </p:cxnSp>
      <p:cxnSp>
        <p:nvCxnSpPr>
          <p:cNvPr id="156" name="Straight Connector 155">
            <a:extLst>
              <a:ext uri="{FF2B5EF4-FFF2-40B4-BE49-F238E27FC236}">
                <a16:creationId xmlns:a16="http://schemas.microsoft.com/office/drawing/2014/main" id="{209D793F-7794-F416-7A79-AA08A8890245}"/>
              </a:ext>
            </a:extLst>
          </p:cNvPr>
          <p:cNvCxnSpPr>
            <a:cxnSpLocks/>
          </p:cNvCxnSpPr>
          <p:nvPr/>
        </p:nvCxnSpPr>
        <p:spPr>
          <a:xfrm>
            <a:off x="4057650" y="1657350"/>
            <a:ext cx="0" cy="213561"/>
          </a:xfrm>
          <a:prstGeom prst="line">
            <a:avLst/>
          </a:prstGeom>
          <a:noFill/>
          <a:ln w="19050" cap="flat" cmpd="sng" algn="ctr">
            <a:solidFill>
              <a:srgbClr val="C00000"/>
            </a:solidFill>
            <a:prstDash val="solid"/>
            <a:miter lim="800000"/>
          </a:ln>
          <a:effectLst/>
        </p:spPr>
      </p:cxnSp>
      <p:cxnSp>
        <p:nvCxnSpPr>
          <p:cNvPr id="157" name="Straight Connector 156">
            <a:extLst>
              <a:ext uri="{FF2B5EF4-FFF2-40B4-BE49-F238E27FC236}">
                <a16:creationId xmlns:a16="http://schemas.microsoft.com/office/drawing/2014/main" id="{C6B91FA7-505C-97A4-D70B-DE1CC064B48D}"/>
              </a:ext>
            </a:extLst>
          </p:cNvPr>
          <p:cNvCxnSpPr>
            <a:cxnSpLocks/>
          </p:cNvCxnSpPr>
          <p:nvPr/>
        </p:nvCxnSpPr>
        <p:spPr>
          <a:xfrm>
            <a:off x="4721643" y="1657350"/>
            <a:ext cx="0" cy="213561"/>
          </a:xfrm>
          <a:prstGeom prst="line">
            <a:avLst/>
          </a:prstGeom>
          <a:noFill/>
          <a:ln w="19050" cap="flat" cmpd="sng" algn="ctr">
            <a:solidFill>
              <a:srgbClr val="C00000"/>
            </a:solidFill>
            <a:prstDash val="solid"/>
            <a:miter lim="800000"/>
          </a:ln>
          <a:effectLst/>
        </p:spPr>
      </p:cxnSp>
      <p:cxnSp>
        <p:nvCxnSpPr>
          <p:cNvPr id="158" name="Straight Connector 157">
            <a:extLst>
              <a:ext uri="{FF2B5EF4-FFF2-40B4-BE49-F238E27FC236}">
                <a16:creationId xmlns:a16="http://schemas.microsoft.com/office/drawing/2014/main" id="{8D0212E2-B51C-97A0-865A-597F903C17F8}"/>
              </a:ext>
            </a:extLst>
          </p:cNvPr>
          <p:cNvCxnSpPr>
            <a:cxnSpLocks/>
          </p:cNvCxnSpPr>
          <p:nvPr/>
        </p:nvCxnSpPr>
        <p:spPr>
          <a:xfrm>
            <a:off x="1701340" y="2417625"/>
            <a:ext cx="2696519" cy="8040"/>
          </a:xfrm>
          <a:prstGeom prst="line">
            <a:avLst/>
          </a:prstGeom>
          <a:noFill/>
          <a:ln w="19050" cap="flat" cmpd="sng" algn="ctr">
            <a:solidFill>
              <a:srgbClr val="C00000"/>
            </a:solidFill>
            <a:prstDash val="solid"/>
            <a:miter lim="800000"/>
          </a:ln>
          <a:effectLst/>
        </p:spPr>
      </p:cxnSp>
      <p:cxnSp>
        <p:nvCxnSpPr>
          <p:cNvPr id="159" name="Straight Connector 158">
            <a:extLst>
              <a:ext uri="{FF2B5EF4-FFF2-40B4-BE49-F238E27FC236}">
                <a16:creationId xmlns:a16="http://schemas.microsoft.com/office/drawing/2014/main" id="{AC79B5ED-A95D-D0C3-76F4-F93F5D0286D5}"/>
              </a:ext>
            </a:extLst>
          </p:cNvPr>
          <p:cNvCxnSpPr>
            <a:cxnSpLocks/>
          </p:cNvCxnSpPr>
          <p:nvPr/>
        </p:nvCxnSpPr>
        <p:spPr>
          <a:xfrm>
            <a:off x="1706227" y="2415339"/>
            <a:ext cx="0" cy="213561"/>
          </a:xfrm>
          <a:prstGeom prst="line">
            <a:avLst/>
          </a:prstGeom>
          <a:noFill/>
          <a:ln w="19050" cap="flat" cmpd="sng" algn="ctr">
            <a:solidFill>
              <a:srgbClr val="C00000"/>
            </a:solidFill>
            <a:prstDash val="solid"/>
            <a:miter lim="800000"/>
          </a:ln>
          <a:effectLst/>
        </p:spPr>
      </p:cxnSp>
      <p:cxnSp>
        <p:nvCxnSpPr>
          <p:cNvPr id="160" name="Straight Connector 159">
            <a:extLst>
              <a:ext uri="{FF2B5EF4-FFF2-40B4-BE49-F238E27FC236}">
                <a16:creationId xmlns:a16="http://schemas.microsoft.com/office/drawing/2014/main" id="{7198F3E1-ADE0-49FA-C3CF-6A77469012F8}"/>
              </a:ext>
            </a:extLst>
          </p:cNvPr>
          <p:cNvCxnSpPr>
            <a:cxnSpLocks/>
          </p:cNvCxnSpPr>
          <p:nvPr/>
        </p:nvCxnSpPr>
        <p:spPr>
          <a:xfrm>
            <a:off x="2019598" y="2420502"/>
            <a:ext cx="0" cy="213561"/>
          </a:xfrm>
          <a:prstGeom prst="line">
            <a:avLst/>
          </a:prstGeom>
          <a:noFill/>
          <a:ln w="19050" cap="flat" cmpd="sng" algn="ctr">
            <a:solidFill>
              <a:srgbClr val="C00000"/>
            </a:solidFill>
            <a:prstDash val="solid"/>
            <a:miter lim="800000"/>
          </a:ln>
          <a:effectLst/>
        </p:spPr>
      </p:cxnSp>
      <p:cxnSp>
        <p:nvCxnSpPr>
          <p:cNvPr id="161" name="Straight Connector 160">
            <a:extLst>
              <a:ext uri="{FF2B5EF4-FFF2-40B4-BE49-F238E27FC236}">
                <a16:creationId xmlns:a16="http://schemas.microsoft.com/office/drawing/2014/main" id="{398C498D-CA9D-8B0F-DAEC-95FBCACD6A0D}"/>
              </a:ext>
            </a:extLst>
          </p:cNvPr>
          <p:cNvCxnSpPr>
            <a:cxnSpLocks/>
          </p:cNvCxnSpPr>
          <p:nvPr/>
        </p:nvCxnSpPr>
        <p:spPr>
          <a:xfrm>
            <a:off x="3219159" y="2420502"/>
            <a:ext cx="0" cy="213561"/>
          </a:xfrm>
          <a:prstGeom prst="line">
            <a:avLst/>
          </a:prstGeom>
          <a:noFill/>
          <a:ln w="19050" cap="flat" cmpd="sng" algn="ctr">
            <a:solidFill>
              <a:srgbClr val="C00000"/>
            </a:solidFill>
            <a:prstDash val="solid"/>
            <a:miter lim="800000"/>
          </a:ln>
          <a:effectLst/>
        </p:spPr>
      </p:cxnSp>
      <p:cxnSp>
        <p:nvCxnSpPr>
          <p:cNvPr id="162" name="Straight Connector 161">
            <a:extLst>
              <a:ext uri="{FF2B5EF4-FFF2-40B4-BE49-F238E27FC236}">
                <a16:creationId xmlns:a16="http://schemas.microsoft.com/office/drawing/2014/main" id="{90A9828E-A3E5-730A-F987-E1AA25E813A3}"/>
              </a:ext>
            </a:extLst>
          </p:cNvPr>
          <p:cNvCxnSpPr>
            <a:cxnSpLocks/>
          </p:cNvCxnSpPr>
          <p:nvPr/>
        </p:nvCxnSpPr>
        <p:spPr>
          <a:xfrm>
            <a:off x="2914650" y="2425665"/>
            <a:ext cx="0" cy="213561"/>
          </a:xfrm>
          <a:prstGeom prst="line">
            <a:avLst/>
          </a:prstGeom>
          <a:noFill/>
          <a:ln w="19050" cap="flat" cmpd="sng" algn="ctr">
            <a:solidFill>
              <a:srgbClr val="C00000"/>
            </a:solidFill>
            <a:prstDash val="solid"/>
            <a:miter lim="800000"/>
          </a:ln>
          <a:effectLst/>
        </p:spPr>
      </p:cxnSp>
      <p:cxnSp>
        <p:nvCxnSpPr>
          <p:cNvPr id="163" name="Straight Connector 162">
            <a:extLst>
              <a:ext uri="{FF2B5EF4-FFF2-40B4-BE49-F238E27FC236}">
                <a16:creationId xmlns:a16="http://schemas.microsoft.com/office/drawing/2014/main" id="{A24B19FD-14C8-B74B-CC22-BD2BCC6A0C80}"/>
              </a:ext>
            </a:extLst>
          </p:cNvPr>
          <p:cNvCxnSpPr>
            <a:cxnSpLocks/>
          </p:cNvCxnSpPr>
          <p:nvPr/>
        </p:nvCxnSpPr>
        <p:spPr>
          <a:xfrm>
            <a:off x="4066297" y="2415339"/>
            <a:ext cx="0" cy="213561"/>
          </a:xfrm>
          <a:prstGeom prst="line">
            <a:avLst/>
          </a:prstGeom>
          <a:noFill/>
          <a:ln w="19050" cap="flat" cmpd="sng" algn="ctr">
            <a:solidFill>
              <a:srgbClr val="C00000"/>
            </a:solidFill>
            <a:prstDash val="solid"/>
            <a:miter lim="800000"/>
          </a:ln>
          <a:effectLst/>
        </p:spPr>
      </p:cxnSp>
      <p:cxnSp>
        <p:nvCxnSpPr>
          <p:cNvPr id="164" name="Straight Connector 163">
            <a:extLst>
              <a:ext uri="{FF2B5EF4-FFF2-40B4-BE49-F238E27FC236}">
                <a16:creationId xmlns:a16="http://schemas.microsoft.com/office/drawing/2014/main" id="{F5E2344D-1FCA-5495-E03E-EBB6F0B15B27}"/>
              </a:ext>
            </a:extLst>
          </p:cNvPr>
          <p:cNvCxnSpPr>
            <a:cxnSpLocks/>
          </p:cNvCxnSpPr>
          <p:nvPr/>
        </p:nvCxnSpPr>
        <p:spPr>
          <a:xfrm>
            <a:off x="4397859" y="2425665"/>
            <a:ext cx="0" cy="213561"/>
          </a:xfrm>
          <a:prstGeom prst="line">
            <a:avLst/>
          </a:prstGeom>
          <a:noFill/>
          <a:ln w="19050" cap="flat" cmpd="sng" algn="ctr">
            <a:solidFill>
              <a:srgbClr val="C00000"/>
            </a:solidFill>
            <a:prstDash val="solid"/>
            <a:miter lim="800000"/>
          </a:ln>
          <a:effectLst/>
        </p:spPr>
      </p:cxnSp>
      <p:cxnSp>
        <p:nvCxnSpPr>
          <p:cNvPr id="165" name="Straight Connector 164">
            <a:extLst>
              <a:ext uri="{FF2B5EF4-FFF2-40B4-BE49-F238E27FC236}">
                <a16:creationId xmlns:a16="http://schemas.microsoft.com/office/drawing/2014/main" id="{81CD3B8B-4400-53C9-45BB-94374C54BFF2}"/>
              </a:ext>
            </a:extLst>
          </p:cNvPr>
          <p:cNvCxnSpPr>
            <a:cxnSpLocks/>
          </p:cNvCxnSpPr>
          <p:nvPr/>
        </p:nvCxnSpPr>
        <p:spPr>
          <a:xfrm>
            <a:off x="2914650" y="3195100"/>
            <a:ext cx="914400" cy="2877"/>
          </a:xfrm>
          <a:prstGeom prst="line">
            <a:avLst/>
          </a:prstGeom>
          <a:noFill/>
          <a:ln w="19050" cap="flat" cmpd="sng" algn="ctr">
            <a:solidFill>
              <a:srgbClr val="C00000"/>
            </a:solidFill>
            <a:prstDash val="solid"/>
            <a:miter lim="800000"/>
          </a:ln>
          <a:effectLst/>
        </p:spPr>
      </p:cxnSp>
      <p:cxnSp>
        <p:nvCxnSpPr>
          <p:cNvPr id="166" name="Straight Connector 165">
            <a:extLst>
              <a:ext uri="{FF2B5EF4-FFF2-40B4-BE49-F238E27FC236}">
                <a16:creationId xmlns:a16="http://schemas.microsoft.com/office/drawing/2014/main" id="{557A8DAC-1286-12CD-9AD8-02928AE94F02}"/>
              </a:ext>
            </a:extLst>
          </p:cNvPr>
          <p:cNvCxnSpPr>
            <a:cxnSpLocks/>
          </p:cNvCxnSpPr>
          <p:nvPr/>
        </p:nvCxnSpPr>
        <p:spPr>
          <a:xfrm>
            <a:off x="2919537" y="3192814"/>
            <a:ext cx="0" cy="213561"/>
          </a:xfrm>
          <a:prstGeom prst="line">
            <a:avLst/>
          </a:prstGeom>
          <a:noFill/>
          <a:ln w="19050" cap="flat" cmpd="sng" algn="ctr">
            <a:solidFill>
              <a:srgbClr val="C00000"/>
            </a:solidFill>
            <a:prstDash val="solid"/>
            <a:miter lim="800000"/>
          </a:ln>
          <a:effectLst/>
        </p:spPr>
      </p:cxnSp>
      <p:cxnSp>
        <p:nvCxnSpPr>
          <p:cNvPr id="167" name="Straight Connector 166">
            <a:extLst>
              <a:ext uri="{FF2B5EF4-FFF2-40B4-BE49-F238E27FC236}">
                <a16:creationId xmlns:a16="http://schemas.microsoft.com/office/drawing/2014/main" id="{70CC6CDB-739B-5E23-D2AA-E2E10C36213D}"/>
              </a:ext>
            </a:extLst>
          </p:cNvPr>
          <p:cNvCxnSpPr>
            <a:cxnSpLocks/>
          </p:cNvCxnSpPr>
          <p:nvPr/>
        </p:nvCxnSpPr>
        <p:spPr>
          <a:xfrm>
            <a:off x="3232908" y="3197977"/>
            <a:ext cx="0" cy="213561"/>
          </a:xfrm>
          <a:prstGeom prst="line">
            <a:avLst/>
          </a:prstGeom>
          <a:noFill/>
          <a:ln w="19050" cap="flat" cmpd="sng" algn="ctr">
            <a:solidFill>
              <a:srgbClr val="C00000"/>
            </a:solidFill>
            <a:prstDash val="solid"/>
            <a:miter lim="800000"/>
          </a:ln>
          <a:effectLst/>
        </p:spPr>
      </p:cxnSp>
      <p:cxnSp>
        <p:nvCxnSpPr>
          <p:cNvPr id="168" name="Straight Connector 167">
            <a:extLst>
              <a:ext uri="{FF2B5EF4-FFF2-40B4-BE49-F238E27FC236}">
                <a16:creationId xmlns:a16="http://schemas.microsoft.com/office/drawing/2014/main" id="{A9F4A8E4-F5BF-6AE2-AE6F-8F62074D7851}"/>
              </a:ext>
            </a:extLst>
          </p:cNvPr>
          <p:cNvCxnSpPr>
            <a:cxnSpLocks/>
          </p:cNvCxnSpPr>
          <p:nvPr/>
        </p:nvCxnSpPr>
        <p:spPr>
          <a:xfrm>
            <a:off x="3829050" y="3197977"/>
            <a:ext cx="0" cy="213561"/>
          </a:xfrm>
          <a:prstGeom prst="line">
            <a:avLst/>
          </a:prstGeom>
          <a:noFill/>
          <a:ln w="19050" cap="flat" cmpd="sng" algn="ctr">
            <a:solidFill>
              <a:srgbClr val="C00000"/>
            </a:solidFill>
            <a:prstDash val="solid"/>
            <a:miter lim="800000"/>
          </a:ln>
          <a:effectLst/>
        </p:spPr>
      </p:cxnSp>
      <p:cxnSp>
        <p:nvCxnSpPr>
          <p:cNvPr id="169" name="Straight Connector 168">
            <a:extLst>
              <a:ext uri="{FF2B5EF4-FFF2-40B4-BE49-F238E27FC236}">
                <a16:creationId xmlns:a16="http://schemas.microsoft.com/office/drawing/2014/main" id="{81D3E935-1A8A-7567-D261-941598B8EE07}"/>
              </a:ext>
            </a:extLst>
          </p:cNvPr>
          <p:cNvCxnSpPr>
            <a:cxnSpLocks/>
          </p:cNvCxnSpPr>
          <p:nvPr/>
        </p:nvCxnSpPr>
        <p:spPr>
          <a:xfrm>
            <a:off x="3543300" y="3197977"/>
            <a:ext cx="0" cy="213561"/>
          </a:xfrm>
          <a:prstGeom prst="line">
            <a:avLst/>
          </a:prstGeom>
          <a:noFill/>
          <a:ln w="19050" cap="flat" cmpd="sng" algn="ctr">
            <a:solidFill>
              <a:srgbClr val="C00000"/>
            </a:solidFill>
            <a:prstDash val="solid"/>
            <a:miter lim="800000"/>
          </a:ln>
          <a:effectLst/>
        </p:spPr>
      </p:cxnSp>
      <p:cxnSp>
        <p:nvCxnSpPr>
          <p:cNvPr id="170" name="Straight Connector 169">
            <a:extLst>
              <a:ext uri="{FF2B5EF4-FFF2-40B4-BE49-F238E27FC236}">
                <a16:creationId xmlns:a16="http://schemas.microsoft.com/office/drawing/2014/main" id="{0E2D8F57-467E-269E-D491-B1D0472764B0}"/>
              </a:ext>
            </a:extLst>
          </p:cNvPr>
          <p:cNvCxnSpPr>
            <a:cxnSpLocks/>
          </p:cNvCxnSpPr>
          <p:nvPr/>
        </p:nvCxnSpPr>
        <p:spPr>
          <a:xfrm>
            <a:off x="1692693" y="3941178"/>
            <a:ext cx="914400" cy="2877"/>
          </a:xfrm>
          <a:prstGeom prst="line">
            <a:avLst/>
          </a:prstGeom>
          <a:noFill/>
          <a:ln w="19050" cap="flat" cmpd="sng" algn="ctr">
            <a:solidFill>
              <a:srgbClr val="C00000"/>
            </a:solidFill>
            <a:prstDash val="solid"/>
            <a:miter lim="800000"/>
          </a:ln>
          <a:effectLst/>
        </p:spPr>
      </p:cxnSp>
      <p:cxnSp>
        <p:nvCxnSpPr>
          <p:cNvPr id="171" name="Straight Connector 170">
            <a:extLst>
              <a:ext uri="{FF2B5EF4-FFF2-40B4-BE49-F238E27FC236}">
                <a16:creationId xmlns:a16="http://schemas.microsoft.com/office/drawing/2014/main" id="{139DF08E-5286-9AEB-ECC4-CA48773363D5}"/>
              </a:ext>
            </a:extLst>
          </p:cNvPr>
          <p:cNvCxnSpPr>
            <a:cxnSpLocks/>
          </p:cNvCxnSpPr>
          <p:nvPr/>
        </p:nvCxnSpPr>
        <p:spPr>
          <a:xfrm>
            <a:off x="1697580" y="3938892"/>
            <a:ext cx="0" cy="213561"/>
          </a:xfrm>
          <a:prstGeom prst="line">
            <a:avLst/>
          </a:prstGeom>
          <a:noFill/>
          <a:ln w="19050" cap="flat" cmpd="sng" algn="ctr">
            <a:solidFill>
              <a:srgbClr val="C00000"/>
            </a:solidFill>
            <a:prstDash val="solid"/>
            <a:miter lim="800000"/>
          </a:ln>
          <a:effectLst/>
        </p:spPr>
      </p:cxnSp>
      <p:cxnSp>
        <p:nvCxnSpPr>
          <p:cNvPr id="172" name="Straight Connector 171">
            <a:extLst>
              <a:ext uri="{FF2B5EF4-FFF2-40B4-BE49-F238E27FC236}">
                <a16:creationId xmlns:a16="http://schemas.microsoft.com/office/drawing/2014/main" id="{5A01A44C-608F-B00C-69BE-FCFD278AE120}"/>
              </a:ext>
            </a:extLst>
          </p:cNvPr>
          <p:cNvCxnSpPr>
            <a:cxnSpLocks/>
          </p:cNvCxnSpPr>
          <p:nvPr/>
        </p:nvCxnSpPr>
        <p:spPr>
          <a:xfrm>
            <a:off x="2010951" y="3944055"/>
            <a:ext cx="0" cy="213561"/>
          </a:xfrm>
          <a:prstGeom prst="line">
            <a:avLst/>
          </a:prstGeom>
          <a:noFill/>
          <a:ln w="19050" cap="flat" cmpd="sng" algn="ctr">
            <a:solidFill>
              <a:srgbClr val="C00000"/>
            </a:solidFill>
            <a:prstDash val="solid"/>
            <a:miter lim="800000"/>
          </a:ln>
          <a:effectLst/>
        </p:spPr>
      </p:cxnSp>
      <p:cxnSp>
        <p:nvCxnSpPr>
          <p:cNvPr id="173" name="Straight Connector 172">
            <a:extLst>
              <a:ext uri="{FF2B5EF4-FFF2-40B4-BE49-F238E27FC236}">
                <a16:creationId xmlns:a16="http://schemas.microsoft.com/office/drawing/2014/main" id="{3D1AEDEA-98DC-F9F4-1A01-98A71C22B8D8}"/>
              </a:ext>
            </a:extLst>
          </p:cNvPr>
          <p:cNvCxnSpPr>
            <a:cxnSpLocks/>
          </p:cNvCxnSpPr>
          <p:nvPr/>
        </p:nvCxnSpPr>
        <p:spPr>
          <a:xfrm>
            <a:off x="2607093" y="3944055"/>
            <a:ext cx="0" cy="213561"/>
          </a:xfrm>
          <a:prstGeom prst="line">
            <a:avLst/>
          </a:prstGeom>
          <a:noFill/>
          <a:ln w="19050" cap="flat" cmpd="sng" algn="ctr">
            <a:solidFill>
              <a:srgbClr val="C00000"/>
            </a:solidFill>
            <a:prstDash val="solid"/>
            <a:miter lim="800000"/>
          </a:ln>
          <a:effectLst/>
        </p:spPr>
      </p:cxnSp>
      <p:cxnSp>
        <p:nvCxnSpPr>
          <p:cNvPr id="174" name="Straight Connector 173">
            <a:extLst>
              <a:ext uri="{FF2B5EF4-FFF2-40B4-BE49-F238E27FC236}">
                <a16:creationId xmlns:a16="http://schemas.microsoft.com/office/drawing/2014/main" id="{643B5F1D-97D2-5B2F-0406-2F71E46B4E8A}"/>
              </a:ext>
            </a:extLst>
          </p:cNvPr>
          <p:cNvCxnSpPr>
            <a:cxnSpLocks/>
          </p:cNvCxnSpPr>
          <p:nvPr/>
        </p:nvCxnSpPr>
        <p:spPr>
          <a:xfrm>
            <a:off x="2321343" y="3944055"/>
            <a:ext cx="0" cy="213561"/>
          </a:xfrm>
          <a:prstGeom prst="line">
            <a:avLst/>
          </a:prstGeom>
          <a:noFill/>
          <a:ln w="19050" cap="flat" cmpd="sng" algn="ctr">
            <a:solidFill>
              <a:srgbClr val="C00000"/>
            </a:solidFill>
            <a:prstDash val="solid"/>
            <a:miter lim="800000"/>
          </a:ln>
          <a:effectLst/>
        </p:spPr>
      </p:cxnSp>
      <p:sp>
        <p:nvSpPr>
          <p:cNvPr id="175" name="TextBox 174">
            <a:extLst>
              <a:ext uri="{FF2B5EF4-FFF2-40B4-BE49-F238E27FC236}">
                <a16:creationId xmlns:a16="http://schemas.microsoft.com/office/drawing/2014/main" id="{90B14046-3824-20C8-3666-033E4C24BFA5}"/>
              </a:ext>
            </a:extLst>
          </p:cNvPr>
          <p:cNvSpPr txBox="1"/>
          <p:nvPr/>
        </p:nvSpPr>
        <p:spPr>
          <a:xfrm>
            <a:off x="2099580" y="4624712"/>
            <a:ext cx="2215174" cy="300082"/>
          </a:xfrm>
          <a:prstGeom prst="rect">
            <a:avLst/>
          </a:prstGeom>
          <a:noFill/>
        </p:spPr>
        <p:txBody>
          <a:bodyPr wrap="square" rtlCol="0">
            <a:spAutoFit/>
          </a:bodyPr>
          <a:lstStyle/>
          <a:p>
            <a:pPr>
              <a:buClrTx/>
              <a:buFontTx/>
              <a:buNone/>
            </a:pPr>
            <a:r>
              <a:rPr lang="en-US" sz="1350" b="1" kern="1200" dirty="0">
                <a:solidFill>
                  <a:srgbClr val="C00000"/>
                </a:solidFill>
                <a:latin typeface="Roboto Condensed"/>
                <a:ea typeface="+mn-ea"/>
                <a:cs typeface="+mn-cs"/>
              </a:rPr>
              <a:t>Data: 1 0 0 1 1 1 0 0 1 0 1</a:t>
            </a:r>
          </a:p>
        </p:txBody>
      </p:sp>
      <p:cxnSp>
        <p:nvCxnSpPr>
          <p:cNvPr id="176" name="Straight Arrow Connector 175">
            <a:extLst>
              <a:ext uri="{FF2B5EF4-FFF2-40B4-BE49-F238E27FC236}">
                <a16:creationId xmlns:a16="http://schemas.microsoft.com/office/drawing/2014/main" id="{95E8470C-0AAB-64E7-E412-D5E77FF1C5CE}"/>
              </a:ext>
            </a:extLst>
          </p:cNvPr>
          <p:cNvCxnSpPr>
            <a:cxnSpLocks/>
          </p:cNvCxnSpPr>
          <p:nvPr/>
        </p:nvCxnSpPr>
        <p:spPr>
          <a:xfrm>
            <a:off x="3195743" y="4527092"/>
            <a:ext cx="0" cy="195240"/>
          </a:xfrm>
          <a:prstGeom prst="straightConnector1">
            <a:avLst/>
          </a:prstGeom>
          <a:noFill/>
          <a:ln w="19050" cap="flat" cmpd="sng" algn="ctr">
            <a:solidFill>
              <a:srgbClr val="909090"/>
            </a:solidFill>
            <a:prstDash val="solid"/>
            <a:miter lim="800000"/>
            <a:tailEnd type="triangle"/>
          </a:ln>
          <a:effectLst/>
        </p:spPr>
      </p:cxnSp>
      <p:sp>
        <p:nvSpPr>
          <p:cNvPr id="177" name="TextBox 176">
            <a:extLst>
              <a:ext uri="{FF2B5EF4-FFF2-40B4-BE49-F238E27FC236}">
                <a16:creationId xmlns:a16="http://schemas.microsoft.com/office/drawing/2014/main" id="{BA47DEBA-6C94-0A81-C74F-88582AB2C433}"/>
              </a:ext>
            </a:extLst>
          </p:cNvPr>
          <p:cNvSpPr txBox="1"/>
          <p:nvPr/>
        </p:nvSpPr>
        <p:spPr>
          <a:xfrm>
            <a:off x="514350" y="1106905"/>
            <a:ext cx="800100" cy="300082"/>
          </a:xfrm>
          <a:prstGeom prst="rect">
            <a:avLst/>
          </a:prstGeom>
          <a:noFill/>
        </p:spPr>
        <p:txBody>
          <a:bodyPr wrap="square" rtlCol="0">
            <a:spAutoFit/>
          </a:bodyPr>
          <a:lstStyle/>
          <a:p>
            <a:pPr algn="r">
              <a:buClrTx/>
              <a:buFontTx/>
              <a:buNone/>
            </a:pPr>
            <a:r>
              <a:rPr lang="en-US" sz="1350" kern="1200" dirty="0">
                <a:solidFill>
                  <a:srgbClr val="212121"/>
                </a:solidFill>
                <a:latin typeface="Roboto Condensed"/>
                <a:ea typeface="+mn-ea"/>
                <a:cs typeface="+mn-cs"/>
              </a:rPr>
              <a:t>Data</a:t>
            </a:r>
          </a:p>
        </p:txBody>
      </p:sp>
      <p:sp>
        <p:nvSpPr>
          <p:cNvPr id="178" name="TextBox 177">
            <a:extLst>
              <a:ext uri="{FF2B5EF4-FFF2-40B4-BE49-F238E27FC236}">
                <a16:creationId xmlns:a16="http://schemas.microsoft.com/office/drawing/2014/main" id="{1308DBED-0467-6960-CA5C-EB97E56D7915}"/>
              </a:ext>
            </a:extLst>
          </p:cNvPr>
          <p:cNvSpPr txBox="1"/>
          <p:nvPr/>
        </p:nvSpPr>
        <p:spPr>
          <a:xfrm>
            <a:off x="457200" y="1870911"/>
            <a:ext cx="946516"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Adding r1</a:t>
            </a:r>
          </a:p>
        </p:txBody>
      </p:sp>
      <p:sp>
        <p:nvSpPr>
          <p:cNvPr id="179" name="TextBox 178">
            <a:extLst>
              <a:ext uri="{FF2B5EF4-FFF2-40B4-BE49-F238E27FC236}">
                <a16:creationId xmlns:a16="http://schemas.microsoft.com/office/drawing/2014/main" id="{2CC348F6-79CE-12F0-C6F8-0132FDE222ED}"/>
              </a:ext>
            </a:extLst>
          </p:cNvPr>
          <p:cNvSpPr txBox="1"/>
          <p:nvPr/>
        </p:nvSpPr>
        <p:spPr>
          <a:xfrm>
            <a:off x="457799" y="2639226"/>
            <a:ext cx="946516"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Adding r2</a:t>
            </a:r>
          </a:p>
        </p:txBody>
      </p:sp>
      <p:sp>
        <p:nvSpPr>
          <p:cNvPr id="180" name="TextBox 179">
            <a:extLst>
              <a:ext uri="{FF2B5EF4-FFF2-40B4-BE49-F238E27FC236}">
                <a16:creationId xmlns:a16="http://schemas.microsoft.com/office/drawing/2014/main" id="{894CC68F-74CC-7039-E1AA-BD03CF2546F1}"/>
              </a:ext>
            </a:extLst>
          </p:cNvPr>
          <p:cNvSpPr txBox="1"/>
          <p:nvPr/>
        </p:nvSpPr>
        <p:spPr>
          <a:xfrm>
            <a:off x="457200" y="3398922"/>
            <a:ext cx="946516"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Adding r4</a:t>
            </a:r>
          </a:p>
        </p:txBody>
      </p:sp>
      <p:sp>
        <p:nvSpPr>
          <p:cNvPr id="181" name="TextBox 180">
            <a:extLst>
              <a:ext uri="{FF2B5EF4-FFF2-40B4-BE49-F238E27FC236}">
                <a16:creationId xmlns:a16="http://schemas.microsoft.com/office/drawing/2014/main" id="{A626423A-E6A3-24B8-2461-D6BED7208FB2}"/>
              </a:ext>
            </a:extLst>
          </p:cNvPr>
          <p:cNvSpPr txBox="1"/>
          <p:nvPr/>
        </p:nvSpPr>
        <p:spPr>
          <a:xfrm>
            <a:off x="457200" y="4189861"/>
            <a:ext cx="946516"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Adding r8</a:t>
            </a:r>
          </a:p>
        </p:txBody>
      </p:sp>
      <p:pic>
        <p:nvPicPr>
          <p:cNvPr id="2" name="Picture 1">
            <a:extLst>
              <a:ext uri="{FF2B5EF4-FFF2-40B4-BE49-F238E27FC236}">
                <a16:creationId xmlns:a16="http://schemas.microsoft.com/office/drawing/2014/main" id="{64D48AFB-A218-B032-0406-4767A344C9DD}"/>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772304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Data Link Layer Services</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127220" y="639403"/>
            <a:ext cx="8878893" cy="3877954"/>
          </a:xfrm>
          <a:prstGeom prst="rect">
            <a:avLst/>
          </a:prstGeom>
          <a:noFill/>
          <a:ln>
            <a:noFill/>
          </a:ln>
        </p:spPr>
        <p:txBody>
          <a:bodyPr spcFirstLastPara="1" wrap="square" lIns="91425" tIns="91425" rIns="91425" bIns="91425" anchor="t" anchorCtr="0">
            <a:spAutoFit/>
          </a:bodyPr>
          <a:lstStyle/>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Framing &amp; Link access: </a:t>
            </a:r>
            <a:r>
              <a:rPr lang="en-US" sz="1600" dirty="0">
                <a:latin typeface="Cambria" panose="02040503050406030204" pitchFamily="18" charset="0"/>
                <a:ea typeface="Cambria" panose="02040503050406030204" pitchFamily="18" charset="0"/>
              </a:rPr>
              <a:t>Data Link Layer protocols encapsulate each network frame within a Link layer frame before the transmission across the link. A frame consists of a data field in which network layer datagram is inserted and a number of data fields. It specifies the structure of the frame as well as a channel access protocol by which frame is to be transmitted over the link.</a:t>
            </a:r>
          </a:p>
          <a:p>
            <a:pPr marL="200025" lvl="2" indent="-20002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Reliable delivery: </a:t>
            </a:r>
            <a:r>
              <a:rPr lang="en-US" sz="1600" dirty="0">
                <a:latin typeface="Cambria" panose="02040503050406030204" pitchFamily="18" charset="0"/>
                <a:ea typeface="Cambria" panose="02040503050406030204" pitchFamily="18" charset="0"/>
              </a:rPr>
              <a:t>Data Link Layer provides a reliable delivery service, i.e., transmits the network layer datagram without any error. A reliable delivery service is accomplished with transmissions and acknowledgements. A data link layer mainly provides the reliable delivery service over the links as they have higher error rates and they can be corrected locally, link at which an error occurs rather than forcing to retransmit the data.</a:t>
            </a:r>
          </a:p>
          <a:p>
            <a:pPr marL="200025" lvl="2" indent="-20002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Flow control: </a:t>
            </a:r>
            <a:r>
              <a:rPr lang="en-US" sz="1600" dirty="0">
                <a:latin typeface="Cambria" panose="02040503050406030204" pitchFamily="18" charset="0"/>
                <a:ea typeface="Cambria" panose="02040503050406030204" pitchFamily="18" charset="0"/>
              </a:rPr>
              <a:t>A receiving node can receive the frames at a faster rate than it can process the frame. Without flow control, the receiver's buffer can overflow, and frames can get lost. To overcome this problem, the data link layer uses the flow control to prevent the sending node on one side of the link from overwhelming the receiving node on another side of the link.</a:t>
            </a:r>
          </a:p>
        </p:txBody>
      </p:sp>
      <p:pic>
        <p:nvPicPr>
          <p:cNvPr id="2" name="Picture 1">
            <a:extLst>
              <a:ext uri="{FF2B5EF4-FFF2-40B4-BE49-F238E27FC236}">
                <a16:creationId xmlns:a16="http://schemas.microsoft.com/office/drawing/2014/main" id="{5876AF1D-A95A-D030-9C4B-8F37166D427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041810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Hamming Code Example: Exercise</a:t>
            </a:r>
          </a:p>
        </p:txBody>
      </p:sp>
      <p:sp>
        <p:nvSpPr>
          <p:cNvPr id="159" name="Content Placeholder 2">
            <a:extLst>
              <a:ext uri="{FF2B5EF4-FFF2-40B4-BE49-F238E27FC236}">
                <a16:creationId xmlns:a16="http://schemas.microsoft.com/office/drawing/2014/main" id="{3B937432-AAEA-1CF8-B496-E32281FA8CDF}"/>
              </a:ext>
            </a:extLst>
          </p:cNvPr>
          <p:cNvSpPr txBox="1">
            <a:spLocks/>
          </p:cNvSpPr>
          <p:nvPr/>
        </p:nvSpPr>
        <p:spPr>
          <a:xfrm>
            <a:off x="98385" y="724703"/>
            <a:ext cx="8947231" cy="411580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dirty="0">
                <a:solidFill>
                  <a:srgbClr val="212121"/>
                </a:solidFill>
                <a:latin typeface="Cambria" panose="02040503050406030204" pitchFamily="18" charset="0"/>
                <a:ea typeface="Cambria" panose="02040503050406030204" pitchFamily="18" charset="0"/>
              </a:rPr>
              <a:t>Error in transmission:</a:t>
            </a:r>
          </a:p>
          <a:p>
            <a:pPr marL="198835" indent="-198835" defTabSz="685800">
              <a:spcBef>
                <a:spcPts val="750"/>
              </a:spcBef>
              <a:defRPr/>
            </a:pPr>
            <a:endParaRPr lang="en-IN" sz="1800" dirty="0">
              <a:solidFill>
                <a:srgbClr val="212121"/>
              </a:solidFill>
              <a:latin typeface="Roboto Condensed"/>
            </a:endParaRPr>
          </a:p>
        </p:txBody>
      </p:sp>
      <p:sp>
        <p:nvSpPr>
          <p:cNvPr id="160" name="Rectangle 159">
            <a:extLst>
              <a:ext uri="{FF2B5EF4-FFF2-40B4-BE49-F238E27FC236}">
                <a16:creationId xmlns:a16="http://schemas.microsoft.com/office/drawing/2014/main" id="{EF237654-5FED-EA08-D9C3-7281D40BA26A}"/>
              </a:ext>
            </a:extLst>
          </p:cNvPr>
          <p:cNvSpPr>
            <a:spLocks noChangeArrowheads="1"/>
          </p:cNvSpPr>
          <p:nvPr/>
        </p:nvSpPr>
        <p:spPr bwMode="auto">
          <a:xfrm>
            <a:off x="4581525" y="759262"/>
            <a:ext cx="2314635" cy="393144"/>
          </a:xfrm>
          <a:prstGeom prst="rect">
            <a:avLst/>
          </a:prstGeom>
          <a:solidFill>
            <a:sysClr val="window" lastClr="FFFFFF"/>
          </a:solidFill>
          <a:ln w="12700" cap="flat" cmpd="sng" algn="ctr">
            <a:solidFill>
              <a:srgbClr val="909090"/>
            </a:solidFill>
            <a:prstDash val="solid"/>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0540" tIns="34651" rIns="70540" bIns="34651">
            <a:spAutoFit/>
          </a:bodyPr>
          <a:lstStyle>
            <a:lvl1pPr>
              <a:defRPr sz="2500">
                <a:solidFill>
                  <a:schemeClr val="tx1"/>
                </a:solidFill>
                <a:latin typeface="Times New Roman" panose="02020603050405020304" pitchFamily="18" charset="0"/>
              </a:defRPr>
            </a:lvl1pPr>
            <a:lvl2pPr marL="742950" indent="-285750">
              <a:defRPr sz="2500">
                <a:solidFill>
                  <a:schemeClr val="tx1"/>
                </a:solidFill>
                <a:latin typeface="Times New Roman" panose="02020603050405020304" pitchFamily="18" charset="0"/>
              </a:defRPr>
            </a:lvl2pPr>
            <a:lvl3pPr marL="1143000" indent="-228600">
              <a:defRPr sz="2500">
                <a:solidFill>
                  <a:schemeClr val="tx1"/>
                </a:solidFill>
                <a:latin typeface="Times New Roman" panose="02020603050405020304" pitchFamily="18" charset="0"/>
              </a:defRPr>
            </a:lvl3pPr>
            <a:lvl4pPr marL="1600200" indent="-228600">
              <a:defRPr sz="2500">
                <a:solidFill>
                  <a:schemeClr val="tx1"/>
                </a:solidFill>
                <a:latin typeface="Times New Roman" panose="02020603050405020304" pitchFamily="18" charset="0"/>
              </a:defRPr>
            </a:lvl4pPr>
            <a:lvl5pPr marL="2057400" indent="-228600">
              <a:defRPr sz="25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5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5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5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500">
                <a:solidFill>
                  <a:schemeClr val="tx1"/>
                </a:solidFill>
                <a:latin typeface="Times New Roman" panose="02020603050405020304" pitchFamily="18" charset="0"/>
              </a:defRPr>
            </a:lvl9pPr>
          </a:lstStyle>
          <a:p>
            <a:pPr algn="ctr" defTabSz="685800" eaLnBrk="0" fontAlgn="base" hangingPunct="0">
              <a:spcBef>
                <a:spcPct val="0"/>
              </a:spcBef>
              <a:spcAft>
                <a:spcPct val="0"/>
              </a:spcAft>
              <a:buClrTx/>
              <a:defRPr/>
            </a:pPr>
            <a:r>
              <a:rPr lang="en-US" altLang="en-US" sz="2100" b="1" kern="1200" dirty="0">
                <a:solidFill>
                  <a:srgbClr val="909090"/>
                </a:solidFill>
                <a:latin typeface="Roboto Condensed"/>
                <a:ea typeface="+mn-ea"/>
                <a:cs typeface="Times New Roman" panose="02020603050405020304" pitchFamily="18" charset="0"/>
              </a:rPr>
              <a:t>Error bit Detection</a:t>
            </a:r>
          </a:p>
        </p:txBody>
      </p:sp>
      <p:sp>
        <p:nvSpPr>
          <p:cNvPr id="161" name="Rectangle 160">
            <a:extLst>
              <a:ext uri="{FF2B5EF4-FFF2-40B4-BE49-F238E27FC236}">
                <a16:creationId xmlns:a16="http://schemas.microsoft.com/office/drawing/2014/main" id="{F26B6A6F-03A1-0B1B-3A65-561B0BCB8844}"/>
              </a:ext>
            </a:extLst>
          </p:cNvPr>
          <p:cNvSpPr/>
          <p:nvPr/>
        </p:nvSpPr>
        <p:spPr>
          <a:xfrm>
            <a:off x="523875"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62" name="Rectangle 161">
            <a:extLst>
              <a:ext uri="{FF2B5EF4-FFF2-40B4-BE49-F238E27FC236}">
                <a16:creationId xmlns:a16="http://schemas.microsoft.com/office/drawing/2014/main" id="{5D74E935-CC5F-4E21-F40E-C4CDEF7C38EF}"/>
              </a:ext>
            </a:extLst>
          </p:cNvPr>
          <p:cNvSpPr/>
          <p:nvPr/>
        </p:nvSpPr>
        <p:spPr>
          <a:xfrm>
            <a:off x="695325"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63" name="Rectangle 162">
            <a:extLst>
              <a:ext uri="{FF2B5EF4-FFF2-40B4-BE49-F238E27FC236}">
                <a16:creationId xmlns:a16="http://schemas.microsoft.com/office/drawing/2014/main" id="{7DE6E0F7-51AA-6B26-D973-44C6FAE45272}"/>
              </a:ext>
            </a:extLst>
          </p:cNvPr>
          <p:cNvSpPr/>
          <p:nvPr/>
        </p:nvSpPr>
        <p:spPr>
          <a:xfrm>
            <a:off x="866775"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64" name="Rectangle 163">
            <a:extLst>
              <a:ext uri="{FF2B5EF4-FFF2-40B4-BE49-F238E27FC236}">
                <a16:creationId xmlns:a16="http://schemas.microsoft.com/office/drawing/2014/main" id="{85B82987-A822-CF71-434E-787F3D918163}"/>
              </a:ext>
            </a:extLst>
          </p:cNvPr>
          <p:cNvSpPr/>
          <p:nvPr/>
        </p:nvSpPr>
        <p:spPr>
          <a:xfrm>
            <a:off x="1038225" y="1314444"/>
            <a:ext cx="171450" cy="171450"/>
          </a:xfrm>
          <a:prstGeom prst="rect">
            <a:avLst/>
          </a:prstGeom>
          <a:no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65" name="Rectangle 164">
            <a:extLst>
              <a:ext uri="{FF2B5EF4-FFF2-40B4-BE49-F238E27FC236}">
                <a16:creationId xmlns:a16="http://schemas.microsoft.com/office/drawing/2014/main" id="{1F34C8E2-54D0-3233-0B9E-4F635FD5AA16}"/>
              </a:ext>
            </a:extLst>
          </p:cNvPr>
          <p:cNvSpPr/>
          <p:nvPr/>
        </p:nvSpPr>
        <p:spPr>
          <a:xfrm>
            <a:off x="1201952"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66" name="Rectangle 165">
            <a:extLst>
              <a:ext uri="{FF2B5EF4-FFF2-40B4-BE49-F238E27FC236}">
                <a16:creationId xmlns:a16="http://schemas.microsoft.com/office/drawing/2014/main" id="{B507A39D-8073-E2B5-203D-D2C2DC2FD2E7}"/>
              </a:ext>
            </a:extLst>
          </p:cNvPr>
          <p:cNvSpPr/>
          <p:nvPr/>
        </p:nvSpPr>
        <p:spPr>
          <a:xfrm>
            <a:off x="1373402"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67" name="Rectangle 166">
            <a:extLst>
              <a:ext uri="{FF2B5EF4-FFF2-40B4-BE49-F238E27FC236}">
                <a16:creationId xmlns:a16="http://schemas.microsoft.com/office/drawing/2014/main" id="{D9842D9D-F89D-AAC4-90FB-ED89D4D6A784}"/>
              </a:ext>
            </a:extLst>
          </p:cNvPr>
          <p:cNvSpPr/>
          <p:nvPr/>
        </p:nvSpPr>
        <p:spPr>
          <a:xfrm>
            <a:off x="1544852"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68" name="Rectangle 167">
            <a:extLst>
              <a:ext uri="{FF2B5EF4-FFF2-40B4-BE49-F238E27FC236}">
                <a16:creationId xmlns:a16="http://schemas.microsoft.com/office/drawing/2014/main" id="{BBE8F01B-3D19-32AC-53EB-B79F540021C2}"/>
              </a:ext>
            </a:extLst>
          </p:cNvPr>
          <p:cNvSpPr/>
          <p:nvPr/>
        </p:nvSpPr>
        <p:spPr>
          <a:xfrm>
            <a:off x="1716302" y="13144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69" name="Rectangle 168">
            <a:extLst>
              <a:ext uri="{FF2B5EF4-FFF2-40B4-BE49-F238E27FC236}">
                <a16:creationId xmlns:a16="http://schemas.microsoft.com/office/drawing/2014/main" id="{8A3E06F6-239C-A048-9058-EF9926232143}"/>
              </a:ext>
            </a:extLst>
          </p:cNvPr>
          <p:cNvSpPr/>
          <p:nvPr/>
        </p:nvSpPr>
        <p:spPr>
          <a:xfrm>
            <a:off x="1884565" y="1313716"/>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70" name="Rectangle 169">
            <a:extLst>
              <a:ext uri="{FF2B5EF4-FFF2-40B4-BE49-F238E27FC236}">
                <a16:creationId xmlns:a16="http://schemas.microsoft.com/office/drawing/2014/main" id="{ED60A64E-4ADF-C9F9-8193-206087A27B73}"/>
              </a:ext>
            </a:extLst>
          </p:cNvPr>
          <p:cNvSpPr/>
          <p:nvPr/>
        </p:nvSpPr>
        <p:spPr>
          <a:xfrm>
            <a:off x="2056015" y="1313716"/>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71" name="Rectangle 170">
            <a:extLst>
              <a:ext uri="{FF2B5EF4-FFF2-40B4-BE49-F238E27FC236}">
                <a16:creationId xmlns:a16="http://schemas.microsoft.com/office/drawing/2014/main" id="{2668CAC2-D650-676A-D04D-C5DE87935C02}"/>
              </a:ext>
            </a:extLst>
          </p:cNvPr>
          <p:cNvSpPr/>
          <p:nvPr/>
        </p:nvSpPr>
        <p:spPr>
          <a:xfrm>
            <a:off x="2227465" y="1313716"/>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72" name="Rectangle 171">
            <a:extLst>
              <a:ext uri="{FF2B5EF4-FFF2-40B4-BE49-F238E27FC236}">
                <a16:creationId xmlns:a16="http://schemas.microsoft.com/office/drawing/2014/main" id="{0D511ECF-0EF9-8BA2-7720-65A293F61851}"/>
              </a:ext>
            </a:extLst>
          </p:cNvPr>
          <p:cNvSpPr/>
          <p:nvPr/>
        </p:nvSpPr>
        <p:spPr>
          <a:xfrm>
            <a:off x="2681255"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73" name="Rectangle 172">
            <a:extLst>
              <a:ext uri="{FF2B5EF4-FFF2-40B4-BE49-F238E27FC236}">
                <a16:creationId xmlns:a16="http://schemas.microsoft.com/office/drawing/2014/main" id="{C42BC453-E8DE-2CA6-F140-DE5FEB8644A8}"/>
              </a:ext>
            </a:extLst>
          </p:cNvPr>
          <p:cNvSpPr/>
          <p:nvPr/>
        </p:nvSpPr>
        <p:spPr>
          <a:xfrm>
            <a:off x="2852705"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74" name="Rectangle 173">
            <a:extLst>
              <a:ext uri="{FF2B5EF4-FFF2-40B4-BE49-F238E27FC236}">
                <a16:creationId xmlns:a16="http://schemas.microsoft.com/office/drawing/2014/main" id="{2C526252-7D5A-37C6-1A05-55D284808487}"/>
              </a:ext>
            </a:extLst>
          </p:cNvPr>
          <p:cNvSpPr/>
          <p:nvPr/>
        </p:nvSpPr>
        <p:spPr>
          <a:xfrm>
            <a:off x="3024155"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75" name="Rectangle 174">
            <a:extLst>
              <a:ext uri="{FF2B5EF4-FFF2-40B4-BE49-F238E27FC236}">
                <a16:creationId xmlns:a16="http://schemas.microsoft.com/office/drawing/2014/main" id="{754F969D-6500-E9C5-F650-175462501787}"/>
              </a:ext>
            </a:extLst>
          </p:cNvPr>
          <p:cNvSpPr/>
          <p:nvPr/>
        </p:nvSpPr>
        <p:spPr>
          <a:xfrm>
            <a:off x="3195605"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76" name="Rectangle 175">
            <a:extLst>
              <a:ext uri="{FF2B5EF4-FFF2-40B4-BE49-F238E27FC236}">
                <a16:creationId xmlns:a16="http://schemas.microsoft.com/office/drawing/2014/main" id="{3D9D92D0-8BC0-C3EA-EA8E-691A16A6FC5D}"/>
              </a:ext>
            </a:extLst>
          </p:cNvPr>
          <p:cNvSpPr/>
          <p:nvPr/>
        </p:nvSpPr>
        <p:spPr>
          <a:xfrm>
            <a:off x="3359333" y="1314080"/>
            <a:ext cx="171450" cy="171450"/>
          </a:xfrm>
          <a:prstGeom prst="rect">
            <a:avLst/>
          </a:prstGeom>
          <a:no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77" name="Rectangle 176">
            <a:extLst>
              <a:ext uri="{FF2B5EF4-FFF2-40B4-BE49-F238E27FC236}">
                <a16:creationId xmlns:a16="http://schemas.microsoft.com/office/drawing/2014/main" id="{8F7A9F0F-7E40-D9C1-A5DB-56EBA118587E}"/>
              </a:ext>
            </a:extLst>
          </p:cNvPr>
          <p:cNvSpPr/>
          <p:nvPr/>
        </p:nvSpPr>
        <p:spPr>
          <a:xfrm>
            <a:off x="3530783"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78" name="Rectangle 177">
            <a:extLst>
              <a:ext uri="{FF2B5EF4-FFF2-40B4-BE49-F238E27FC236}">
                <a16:creationId xmlns:a16="http://schemas.microsoft.com/office/drawing/2014/main" id="{7C85BD39-BFAB-526B-DC61-B7F7D9D30426}"/>
              </a:ext>
            </a:extLst>
          </p:cNvPr>
          <p:cNvSpPr/>
          <p:nvPr/>
        </p:nvSpPr>
        <p:spPr>
          <a:xfrm>
            <a:off x="3702233"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79" name="Rectangle 178">
            <a:extLst>
              <a:ext uri="{FF2B5EF4-FFF2-40B4-BE49-F238E27FC236}">
                <a16:creationId xmlns:a16="http://schemas.microsoft.com/office/drawing/2014/main" id="{FF2D1511-D948-C9D5-A87A-B4D7F96BA13A}"/>
              </a:ext>
            </a:extLst>
          </p:cNvPr>
          <p:cNvSpPr/>
          <p:nvPr/>
        </p:nvSpPr>
        <p:spPr>
          <a:xfrm>
            <a:off x="3873683"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80" name="Rectangle 179">
            <a:extLst>
              <a:ext uri="{FF2B5EF4-FFF2-40B4-BE49-F238E27FC236}">
                <a16:creationId xmlns:a16="http://schemas.microsoft.com/office/drawing/2014/main" id="{2ACB02C1-4769-5BD2-59C1-4A3C8EE64301}"/>
              </a:ext>
            </a:extLst>
          </p:cNvPr>
          <p:cNvSpPr/>
          <p:nvPr/>
        </p:nvSpPr>
        <p:spPr>
          <a:xfrm>
            <a:off x="4045132"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81" name="Rectangle 180">
            <a:extLst>
              <a:ext uri="{FF2B5EF4-FFF2-40B4-BE49-F238E27FC236}">
                <a16:creationId xmlns:a16="http://schemas.microsoft.com/office/drawing/2014/main" id="{958BC931-92B9-0C23-E0AC-10CF7AF0BAB7}"/>
              </a:ext>
            </a:extLst>
          </p:cNvPr>
          <p:cNvSpPr/>
          <p:nvPr/>
        </p:nvSpPr>
        <p:spPr>
          <a:xfrm>
            <a:off x="4216582"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82" name="Rectangle 181">
            <a:extLst>
              <a:ext uri="{FF2B5EF4-FFF2-40B4-BE49-F238E27FC236}">
                <a16:creationId xmlns:a16="http://schemas.microsoft.com/office/drawing/2014/main" id="{12598853-282B-26F0-DC95-D3FFC86E53DC}"/>
              </a:ext>
            </a:extLst>
          </p:cNvPr>
          <p:cNvSpPr/>
          <p:nvPr/>
        </p:nvSpPr>
        <p:spPr>
          <a:xfrm>
            <a:off x="4388032" y="1314080"/>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cxnSp>
        <p:nvCxnSpPr>
          <p:cNvPr id="183" name="Straight Arrow Connector 182">
            <a:extLst>
              <a:ext uri="{FF2B5EF4-FFF2-40B4-BE49-F238E27FC236}">
                <a16:creationId xmlns:a16="http://schemas.microsoft.com/office/drawing/2014/main" id="{25DBC264-FAD1-CAB9-ACB0-991632EA4D41}"/>
              </a:ext>
            </a:extLst>
          </p:cNvPr>
          <p:cNvCxnSpPr>
            <a:cxnSpLocks/>
            <a:stCxn id="171" idx="3"/>
          </p:cNvCxnSpPr>
          <p:nvPr/>
        </p:nvCxnSpPr>
        <p:spPr>
          <a:xfrm flipV="1">
            <a:off x="2398915" y="1396340"/>
            <a:ext cx="281712" cy="3101"/>
          </a:xfrm>
          <a:prstGeom prst="straightConnector1">
            <a:avLst/>
          </a:prstGeom>
          <a:noFill/>
          <a:ln w="19050" cap="flat" cmpd="sng" algn="ctr">
            <a:solidFill>
              <a:srgbClr val="00BBD3"/>
            </a:solidFill>
            <a:prstDash val="solid"/>
            <a:miter lim="800000"/>
            <a:tailEnd type="triangle"/>
          </a:ln>
          <a:effectLst/>
        </p:spPr>
      </p:cxnSp>
      <p:cxnSp>
        <p:nvCxnSpPr>
          <p:cNvPr id="184" name="Elbow Connector 27">
            <a:extLst>
              <a:ext uri="{FF2B5EF4-FFF2-40B4-BE49-F238E27FC236}">
                <a16:creationId xmlns:a16="http://schemas.microsoft.com/office/drawing/2014/main" id="{5EA45A72-5287-2B59-983E-9887FA725FE0}"/>
              </a:ext>
            </a:extLst>
          </p:cNvPr>
          <p:cNvCxnSpPr>
            <a:cxnSpLocks/>
            <a:stCxn id="165" idx="2"/>
            <a:endCxn id="176" idx="2"/>
          </p:cNvCxnSpPr>
          <p:nvPr/>
        </p:nvCxnSpPr>
        <p:spPr>
          <a:xfrm rot="5400000" flipH="1" flipV="1">
            <a:off x="2366185" y="407023"/>
            <a:ext cx="364" cy="2157380"/>
          </a:xfrm>
          <a:prstGeom prst="bentConnector3">
            <a:avLst>
              <a:gd name="adj1" fmla="val -47134021"/>
            </a:avLst>
          </a:prstGeom>
          <a:noFill/>
          <a:ln w="19050" cap="flat" cmpd="sng" algn="ctr">
            <a:solidFill>
              <a:srgbClr val="C00000"/>
            </a:solidFill>
            <a:prstDash val="solid"/>
            <a:miter lim="800000"/>
            <a:tailEnd type="triangle"/>
          </a:ln>
          <a:effectLst/>
        </p:spPr>
      </p:cxnSp>
      <p:sp>
        <p:nvSpPr>
          <p:cNvPr id="185" name="TextBox 184">
            <a:extLst>
              <a:ext uri="{FF2B5EF4-FFF2-40B4-BE49-F238E27FC236}">
                <a16:creationId xmlns:a16="http://schemas.microsoft.com/office/drawing/2014/main" id="{E5AA8F76-E0A9-8E86-A351-4DAE5F30DB1F}"/>
              </a:ext>
            </a:extLst>
          </p:cNvPr>
          <p:cNvSpPr txBox="1"/>
          <p:nvPr/>
        </p:nvSpPr>
        <p:spPr>
          <a:xfrm>
            <a:off x="1055614" y="1071949"/>
            <a:ext cx="563714"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Sent</a:t>
            </a:r>
          </a:p>
        </p:txBody>
      </p:sp>
      <p:sp>
        <p:nvSpPr>
          <p:cNvPr id="186" name="TextBox 185">
            <a:extLst>
              <a:ext uri="{FF2B5EF4-FFF2-40B4-BE49-F238E27FC236}">
                <a16:creationId xmlns:a16="http://schemas.microsoft.com/office/drawing/2014/main" id="{745C84DC-28DF-4C83-0267-FDF3B470152E}"/>
              </a:ext>
            </a:extLst>
          </p:cNvPr>
          <p:cNvSpPr txBox="1"/>
          <p:nvPr/>
        </p:nvSpPr>
        <p:spPr>
          <a:xfrm>
            <a:off x="2002646" y="1600194"/>
            <a:ext cx="563714" cy="300082"/>
          </a:xfrm>
          <a:prstGeom prst="rect">
            <a:avLst/>
          </a:prstGeom>
          <a:noFill/>
        </p:spPr>
        <p:txBody>
          <a:bodyPr wrap="square" rtlCol="0">
            <a:spAutoFit/>
          </a:bodyPr>
          <a:lstStyle/>
          <a:p>
            <a:pPr>
              <a:buClrTx/>
              <a:buFontTx/>
              <a:buNone/>
            </a:pPr>
            <a:r>
              <a:rPr lang="en-US" sz="1350" kern="1200" dirty="0">
                <a:solidFill>
                  <a:srgbClr val="C00000"/>
                </a:solidFill>
                <a:latin typeface="Roboto Condensed"/>
                <a:ea typeface="+mn-ea"/>
                <a:cs typeface="+mn-cs"/>
              </a:rPr>
              <a:t>Error</a:t>
            </a:r>
          </a:p>
        </p:txBody>
      </p:sp>
      <p:sp>
        <p:nvSpPr>
          <p:cNvPr id="187" name="TextBox 186">
            <a:extLst>
              <a:ext uri="{FF2B5EF4-FFF2-40B4-BE49-F238E27FC236}">
                <a16:creationId xmlns:a16="http://schemas.microsoft.com/office/drawing/2014/main" id="{9FF8A4F1-5506-C989-8C08-6DD158FE9EB3}"/>
              </a:ext>
            </a:extLst>
          </p:cNvPr>
          <p:cNvSpPr txBox="1"/>
          <p:nvPr/>
        </p:nvSpPr>
        <p:spPr>
          <a:xfrm>
            <a:off x="3106693" y="1047750"/>
            <a:ext cx="957328" cy="300082"/>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Received</a:t>
            </a:r>
          </a:p>
        </p:txBody>
      </p:sp>
      <p:sp>
        <p:nvSpPr>
          <p:cNvPr id="188" name="Rectangle 187">
            <a:extLst>
              <a:ext uri="{FF2B5EF4-FFF2-40B4-BE49-F238E27FC236}">
                <a16:creationId xmlns:a16="http://schemas.microsoft.com/office/drawing/2014/main" id="{B2F97EA1-8882-3D83-16FB-6DBFCE95E041}"/>
              </a:ext>
            </a:extLst>
          </p:cNvPr>
          <p:cNvSpPr/>
          <p:nvPr/>
        </p:nvSpPr>
        <p:spPr>
          <a:xfrm>
            <a:off x="4606835"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189" name="Rectangle 188">
            <a:extLst>
              <a:ext uri="{FF2B5EF4-FFF2-40B4-BE49-F238E27FC236}">
                <a16:creationId xmlns:a16="http://schemas.microsoft.com/office/drawing/2014/main" id="{D2FCF6CD-8F45-230F-9E14-0922C7F6D49A}"/>
              </a:ext>
            </a:extLst>
          </p:cNvPr>
          <p:cNvSpPr/>
          <p:nvPr/>
        </p:nvSpPr>
        <p:spPr>
          <a:xfrm>
            <a:off x="4778285" y="176203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90" name="Rectangle 189">
            <a:extLst>
              <a:ext uri="{FF2B5EF4-FFF2-40B4-BE49-F238E27FC236}">
                <a16:creationId xmlns:a16="http://schemas.microsoft.com/office/drawing/2014/main" id="{7DEEB47C-5C6D-0D8A-9903-C338A29F6D6A}"/>
              </a:ext>
            </a:extLst>
          </p:cNvPr>
          <p:cNvSpPr/>
          <p:nvPr/>
        </p:nvSpPr>
        <p:spPr>
          <a:xfrm>
            <a:off x="4949735"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191" name="Rectangle 190">
            <a:extLst>
              <a:ext uri="{FF2B5EF4-FFF2-40B4-BE49-F238E27FC236}">
                <a16:creationId xmlns:a16="http://schemas.microsoft.com/office/drawing/2014/main" id="{DC468851-F029-86F9-1F6E-DD4DACE4F784}"/>
              </a:ext>
            </a:extLst>
          </p:cNvPr>
          <p:cNvSpPr/>
          <p:nvPr/>
        </p:nvSpPr>
        <p:spPr>
          <a:xfrm>
            <a:off x="5121185" y="1762034"/>
            <a:ext cx="171450" cy="171450"/>
          </a:xfrm>
          <a:prstGeom prst="rect">
            <a:avLst/>
          </a:prstGeom>
          <a:no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92" name="Rectangle 191">
            <a:extLst>
              <a:ext uri="{FF2B5EF4-FFF2-40B4-BE49-F238E27FC236}">
                <a16:creationId xmlns:a16="http://schemas.microsoft.com/office/drawing/2014/main" id="{E7659588-B7BC-A663-AEE0-73F3E96863A3}"/>
              </a:ext>
            </a:extLst>
          </p:cNvPr>
          <p:cNvSpPr/>
          <p:nvPr/>
        </p:nvSpPr>
        <p:spPr>
          <a:xfrm>
            <a:off x="5284913"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193" name="Rectangle 192">
            <a:extLst>
              <a:ext uri="{FF2B5EF4-FFF2-40B4-BE49-F238E27FC236}">
                <a16:creationId xmlns:a16="http://schemas.microsoft.com/office/drawing/2014/main" id="{32035FE5-059B-1A0D-FD86-3362D02F6CE4}"/>
              </a:ext>
            </a:extLst>
          </p:cNvPr>
          <p:cNvSpPr/>
          <p:nvPr/>
        </p:nvSpPr>
        <p:spPr>
          <a:xfrm>
            <a:off x="5456363" y="176203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194" name="Rectangle 193">
            <a:extLst>
              <a:ext uri="{FF2B5EF4-FFF2-40B4-BE49-F238E27FC236}">
                <a16:creationId xmlns:a16="http://schemas.microsoft.com/office/drawing/2014/main" id="{E773B094-32F3-BAE0-8D4B-0A8B0A83C99A}"/>
              </a:ext>
            </a:extLst>
          </p:cNvPr>
          <p:cNvSpPr/>
          <p:nvPr/>
        </p:nvSpPr>
        <p:spPr>
          <a:xfrm>
            <a:off x="5627813"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195" name="Rectangle 194">
            <a:extLst>
              <a:ext uri="{FF2B5EF4-FFF2-40B4-BE49-F238E27FC236}">
                <a16:creationId xmlns:a16="http://schemas.microsoft.com/office/drawing/2014/main" id="{051B8DED-3F92-FE43-3042-503F970C8F68}"/>
              </a:ext>
            </a:extLst>
          </p:cNvPr>
          <p:cNvSpPr/>
          <p:nvPr/>
        </p:nvSpPr>
        <p:spPr>
          <a:xfrm>
            <a:off x="5799263" y="176203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96" name="Rectangle 195">
            <a:extLst>
              <a:ext uri="{FF2B5EF4-FFF2-40B4-BE49-F238E27FC236}">
                <a16:creationId xmlns:a16="http://schemas.microsoft.com/office/drawing/2014/main" id="{629EAC81-6413-ED41-020B-287438FE74F1}"/>
              </a:ext>
            </a:extLst>
          </p:cNvPr>
          <p:cNvSpPr/>
          <p:nvPr/>
        </p:nvSpPr>
        <p:spPr>
          <a:xfrm>
            <a:off x="5967525"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197" name="Rectangle 196">
            <a:extLst>
              <a:ext uri="{FF2B5EF4-FFF2-40B4-BE49-F238E27FC236}">
                <a16:creationId xmlns:a16="http://schemas.microsoft.com/office/drawing/2014/main" id="{6114504D-497C-5066-653E-74B394684924}"/>
              </a:ext>
            </a:extLst>
          </p:cNvPr>
          <p:cNvSpPr/>
          <p:nvPr/>
        </p:nvSpPr>
        <p:spPr>
          <a:xfrm>
            <a:off x="6138975" y="176203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198" name="Rectangle 197">
            <a:extLst>
              <a:ext uri="{FF2B5EF4-FFF2-40B4-BE49-F238E27FC236}">
                <a16:creationId xmlns:a16="http://schemas.microsoft.com/office/drawing/2014/main" id="{2D507443-22FE-578C-160F-DB3B93C5137A}"/>
              </a:ext>
            </a:extLst>
          </p:cNvPr>
          <p:cNvSpPr/>
          <p:nvPr/>
        </p:nvSpPr>
        <p:spPr>
          <a:xfrm>
            <a:off x="6310425" y="176203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grpSp>
        <p:nvGrpSpPr>
          <p:cNvPr id="199" name="Group 198">
            <a:extLst>
              <a:ext uri="{FF2B5EF4-FFF2-40B4-BE49-F238E27FC236}">
                <a16:creationId xmlns:a16="http://schemas.microsoft.com/office/drawing/2014/main" id="{61648C0F-438F-F024-15EA-82A2E854A13E}"/>
              </a:ext>
            </a:extLst>
          </p:cNvPr>
          <p:cNvGrpSpPr/>
          <p:nvPr/>
        </p:nvGrpSpPr>
        <p:grpSpPr>
          <a:xfrm>
            <a:off x="4462792" y="1562101"/>
            <a:ext cx="2023152" cy="172178"/>
            <a:chOff x="3889224" y="4431884"/>
            <a:chExt cx="2697536" cy="229571"/>
          </a:xfrm>
        </p:grpSpPr>
        <p:sp>
          <p:nvSpPr>
            <p:cNvPr id="200" name="Rectangle 199">
              <a:extLst>
                <a:ext uri="{FF2B5EF4-FFF2-40B4-BE49-F238E27FC236}">
                  <a16:creationId xmlns:a16="http://schemas.microsoft.com/office/drawing/2014/main" id="{2884C63E-441E-FBC4-0A48-5071C2A88365}"/>
                </a:ext>
              </a:extLst>
            </p:cNvPr>
            <p:cNvSpPr/>
            <p:nvPr/>
          </p:nvSpPr>
          <p:spPr>
            <a:xfrm>
              <a:off x="3889224" y="4431884"/>
              <a:ext cx="421258"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11</a:t>
              </a:r>
            </a:p>
          </p:txBody>
        </p:sp>
        <p:sp>
          <p:nvSpPr>
            <p:cNvPr id="201" name="Rectangle 200">
              <a:extLst>
                <a:ext uri="{FF2B5EF4-FFF2-40B4-BE49-F238E27FC236}">
                  <a16:creationId xmlns:a16="http://schemas.microsoft.com/office/drawing/2014/main" id="{98606880-37BE-0238-9BC7-26FB3B3C454E}"/>
                </a:ext>
              </a:extLst>
            </p:cNvPr>
            <p:cNvSpPr/>
            <p:nvPr/>
          </p:nvSpPr>
          <p:spPr>
            <a:xfrm>
              <a:off x="4204321" y="4431884"/>
              <a:ext cx="446903"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10</a:t>
              </a:r>
            </a:p>
          </p:txBody>
        </p:sp>
        <p:sp>
          <p:nvSpPr>
            <p:cNvPr id="202" name="Rectangle 201">
              <a:extLst>
                <a:ext uri="{FF2B5EF4-FFF2-40B4-BE49-F238E27FC236}">
                  <a16:creationId xmlns:a16="http://schemas.microsoft.com/office/drawing/2014/main" id="{0779D1DC-08AF-9D5A-C0B5-C82B9B937658}"/>
                </a:ext>
              </a:extLst>
            </p:cNvPr>
            <p:cNvSpPr/>
            <p:nvPr/>
          </p:nvSpPr>
          <p:spPr>
            <a:xfrm>
              <a:off x="4543907"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9</a:t>
              </a:r>
            </a:p>
          </p:txBody>
        </p:sp>
        <p:sp>
          <p:nvSpPr>
            <p:cNvPr id="203" name="Rectangle 202">
              <a:extLst>
                <a:ext uri="{FF2B5EF4-FFF2-40B4-BE49-F238E27FC236}">
                  <a16:creationId xmlns:a16="http://schemas.microsoft.com/office/drawing/2014/main" id="{4F9373BC-A504-C48F-7EA7-358D1959DD08}"/>
                </a:ext>
              </a:extLst>
            </p:cNvPr>
            <p:cNvSpPr/>
            <p:nvPr/>
          </p:nvSpPr>
          <p:spPr>
            <a:xfrm>
              <a:off x="4772507" y="4432855"/>
              <a:ext cx="228600" cy="228600"/>
            </a:xfrm>
            <a:prstGeom prst="rect">
              <a:avLst/>
            </a:prstGeom>
            <a:no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8</a:t>
              </a:r>
            </a:p>
          </p:txBody>
        </p:sp>
        <p:sp>
          <p:nvSpPr>
            <p:cNvPr id="204" name="Rectangle 203">
              <a:extLst>
                <a:ext uri="{FF2B5EF4-FFF2-40B4-BE49-F238E27FC236}">
                  <a16:creationId xmlns:a16="http://schemas.microsoft.com/office/drawing/2014/main" id="{7B54CF82-947A-42CF-1439-23E239B6B9F7}"/>
                </a:ext>
              </a:extLst>
            </p:cNvPr>
            <p:cNvSpPr/>
            <p:nvPr/>
          </p:nvSpPr>
          <p:spPr>
            <a:xfrm>
              <a:off x="49908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7</a:t>
              </a:r>
            </a:p>
          </p:txBody>
        </p:sp>
        <p:sp>
          <p:nvSpPr>
            <p:cNvPr id="205" name="Rectangle 204">
              <a:extLst>
                <a:ext uri="{FF2B5EF4-FFF2-40B4-BE49-F238E27FC236}">
                  <a16:creationId xmlns:a16="http://schemas.microsoft.com/office/drawing/2014/main" id="{A7C402B9-50D5-8852-5E93-933200E700F6}"/>
                </a:ext>
              </a:extLst>
            </p:cNvPr>
            <p:cNvSpPr/>
            <p:nvPr/>
          </p:nvSpPr>
          <p:spPr>
            <a:xfrm>
              <a:off x="52194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6</a:t>
              </a:r>
            </a:p>
          </p:txBody>
        </p:sp>
        <p:sp>
          <p:nvSpPr>
            <p:cNvPr id="206" name="Rectangle 205">
              <a:extLst>
                <a:ext uri="{FF2B5EF4-FFF2-40B4-BE49-F238E27FC236}">
                  <a16:creationId xmlns:a16="http://schemas.microsoft.com/office/drawing/2014/main" id="{1103DACC-D2DA-4A87-E72E-667E4CE7829D}"/>
                </a:ext>
              </a:extLst>
            </p:cNvPr>
            <p:cNvSpPr/>
            <p:nvPr/>
          </p:nvSpPr>
          <p:spPr>
            <a:xfrm>
              <a:off x="54480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5</a:t>
              </a:r>
            </a:p>
          </p:txBody>
        </p:sp>
        <p:sp>
          <p:nvSpPr>
            <p:cNvPr id="207" name="Rectangle 206">
              <a:extLst>
                <a:ext uri="{FF2B5EF4-FFF2-40B4-BE49-F238E27FC236}">
                  <a16:creationId xmlns:a16="http://schemas.microsoft.com/office/drawing/2014/main" id="{DB24CC38-F8CE-53AD-5530-E2A09DE48C07}"/>
                </a:ext>
              </a:extLst>
            </p:cNvPr>
            <p:cNvSpPr/>
            <p:nvPr/>
          </p:nvSpPr>
          <p:spPr>
            <a:xfrm>
              <a:off x="56766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4</a:t>
              </a:r>
            </a:p>
          </p:txBody>
        </p:sp>
        <p:sp>
          <p:nvSpPr>
            <p:cNvPr id="208" name="Rectangle 207">
              <a:extLst>
                <a:ext uri="{FF2B5EF4-FFF2-40B4-BE49-F238E27FC236}">
                  <a16:creationId xmlns:a16="http://schemas.microsoft.com/office/drawing/2014/main" id="{E5A63B9B-08D6-18B9-67B5-79E8E95D5239}"/>
                </a:ext>
              </a:extLst>
            </p:cNvPr>
            <p:cNvSpPr/>
            <p:nvPr/>
          </p:nvSpPr>
          <p:spPr>
            <a:xfrm>
              <a:off x="59009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3</a:t>
              </a:r>
            </a:p>
          </p:txBody>
        </p:sp>
        <p:sp>
          <p:nvSpPr>
            <p:cNvPr id="209" name="Rectangle 208">
              <a:extLst>
                <a:ext uri="{FF2B5EF4-FFF2-40B4-BE49-F238E27FC236}">
                  <a16:creationId xmlns:a16="http://schemas.microsoft.com/office/drawing/2014/main" id="{E4282129-2BE9-1D06-3EF0-B38B9586532C}"/>
                </a:ext>
              </a:extLst>
            </p:cNvPr>
            <p:cNvSpPr/>
            <p:nvPr/>
          </p:nvSpPr>
          <p:spPr>
            <a:xfrm>
              <a:off x="61295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2</a:t>
              </a:r>
            </a:p>
          </p:txBody>
        </p:sp>
        <p:sp>
          <p:nvSpPr>
            <p:cNvPr id="210" name="Rectangle 209">
              <a:extLst>
                <a:ext uri="{FF2B5EF4-FFF2-40B4-BE49-F238E27FC236}">
                  <a16:creationId xmlns:a16="http://schemas.microsoft.com/office/drawing/2014/main" id="{7DAA30D3-CDA3-57A8-4984-68B489C02587}"/>
                </a:ext>
              </a:extLst>
            </p:cNvPr>
            <p:cNvSpPr/>
            <p:nvPr/>
          </p:nvSpPr>
          <p:spPr>
            <a:xfrm>
              <a:off x="63581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sp>
        <p:nvSpPr>
          <p:cNvPr id="211" name="Rectangle 210">
            <a:extLst>
              <a:ext uri="{FF2B5EF4-FFF2-40B4-BE49-F238E27FC236}">
                <a16:creationId xmlns:a16="http://schemas.microsoft.com/office/drawing/2014/main" id="{C21F7912-B81F-1762-6598-3FB7D500859A}"/>
              </a:ext>
            </a:extLst>
          </p:cNvPr>
          <p:cNvSpPr/>
          <p:nvPr/>
        </p:nvSpPr>
        <p:spPr>
          <a:xfrm>
            <a:off x="4630973"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12" name="Rectangle 211">
            <a:extLst>
              <a:ext uri="{FF2B5EF4-FFF2-40B4-BE49-F238E27FC236}">
                <a16:creationId xmlns:a16="http://schemas.microsoft.com/office/drawing/2014/main" id="{18E2D082-939A-4992-C0FB-D28B8522EA0D}"/>
              </a:ext>
            </a:extLst>
          </p:cNvPr>
          <p:cNvSpPr/>
          <p:nvPr/>
        </p:nvSpPr>
        <p:spPr>
          <a:xfrm>
            <a:off x="4802423"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13" name="Rectangle 212">
            <a:extLst>
              <a:ext uri="{FF2B5EF4-FFF2-40B4-BE49-F238E27FC236}">
                <a16:creationId xmlns:a16="http://schemas.microsoft.com/office/drawing/2014/main" id="{62F8AFC9-06AA-2A8C-0AEC-D0D3C9B43584}"/>
              </a:ext>
            </a:extLst>
          </p:cNvPr>
          <p:cNvSpPr/>
          <p:nvPr/>
        </p:nvSpPr>
        <p:spPr>
          <a:xfrm>
            <a:off x="4973873" y="2453912"/>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14" name="Rectangle 213">
            <a:extLst>
              <a:ext uri="{FF2B5EF4-FFF2-40B4-BE49-F238E27FC236}">
                <a16:creationId xmlns:a16="http://schemas.microsoft.com/office/drawing/2014/main" id="{919C8498-9B1B-DA5C-F3FE-83AA020C732D}"/>
              </a:ext>
            </a:extLst>
          </p:cNvPr>
          <p:cNvSpPr/>
          <p:nvPr/>
        </p:nvSpPr>
        <p:spPr>
          <a:xfrm>
            <a:off x="5145323" y="2453912"/>
            <a:ext cx="171450" cy="171450"/>
          </a:xfrm>
          <a:prstGeom prst="rect">
            <a:avLst/>
          </a:prstGeom>
          <a:no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15" name="Rectangle 214">
            <a:extLst>
              <a:ext uri="{FF2B5EF4-FFF2-40B4-BE49-F238E27FC236}">
                <a16:creationId xmlns:a16="http://schemas.microsoft.com/office/drawing/2014/main" id="{E173046F-68FF-F4AF-B286-A3F3D24993F8}"/>
              </a:ext>
            </a:extLst>
          </p:cNvPr>
          <p:cNvSpPr/>
          <p:nvPr/>
        </p:nvSpPr>
        <p:spPr>
          <a:xfrm>
            <a:off x="5309051"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16" name="Rectangle 215">
            <a:extLst>
              <a:ext uri="{FF2B5EF4-FFF2-40B4-BE49-F238E27FC236}">
                <a16:creationId xmlns:a16="http://schemas.microsoft.com/office/drawing/2014/main" id="{5D491754-E131-8158-EC72-8CF7E776B5A4}"/>
              </a:ext>
            </a:extLst>
          </p:cNvPr>
          <p:cNvSpPr/>
          <p:nvPr/>
        </p:nvSpPr>
        <p:spPr>
          <a:xfrm>
            <a:off x="5480501"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17" name="Rectangle 216">
            <a:extLst>
              <a:ext uri="{FF2B5EF4-FFF2-40B4-BE49-F238E27FC236}">
                <a16:creationId xmlns:a16="http://schemas.microsoft.com/office/drawing/2014/main" id="{FB5DF030-9CCF-35FB-FFBD-511C25412532}"/>
              </a:ext>
            </a:extLst>
          </p:cNvPr>
          <p:cNvSpPr/>
          <p:nvPr/>
        </p:nvSpPr>
        <p:spPr>
          <a:xfrm>
            <a:off x="5651951" y="2453912"/>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18" name="Rectangle 217">
            <a:extLst>
              <a:ext uri="{FF2B5EF4-FFF2-40B4-BE49-F238E27FC236}">
                <a16:creationId xmlns:a16="http://schemas.microsoft.com/office/drawing/2014/main" id="{9BC5543E-F60D-2948-21D4-F61C402C1D1C}"/>
              </a:ext>
            </a:extLst>
          </p:cNvPr>
          <p:cNvSpPr/>
          <p:nvPr/>
        </p:nvSpPr>
        <p:spPr>
          <a:xfrm>
            <a:off x="5823401" y="2453912"/>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19" name="Rectangle 218">
            <a:extLst>
              <a:ext uri="{FF2B5EF4-FFF2-40B4-BE49-F238E27FC236}">
                <a16:creationId xmlns:a16="http://schemas.microsoft.com/office/drawing/2014/main" id="{419409C6-1205-3956-6FB0-6A16BF22F0E0}"/>
              </a:ext>
            </a:extLst>
          </p:cNvPr>
          <p:cNvSpPr/>
          <p:nvPr/>
        </p:nvSpPr>
        <p:spPr>
          <a:xfrm>
            <a:off x="5991663"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20" name="Rectangle 219">
            <a:extLst>
              <a:ext uri="{FF2B5EF4-FFF2-40B4-BE49-F238E27FC236}">
                <a16:creationId xmlns:a16="http://schemas.microsoft.com/office/drawing/2014/main" id="{C2BC4A29-5863-458E-9698-3D27382B7CCE}"/>
              </a:ext>
            </a:extLst>
          </p:cNvPr>
          <p:cNvSpPr/>
          <p:nvPr/>
        </p:nvSpPr>
        <p:spPr>
          <a:xfrm>
            <a:off x="6163113" y="2453912"/>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21" name="Rectangle 220">
            <a:extLst>
              <a:ext uri="{FF2B5EF4-FFF2-40B4-BE49-F238E27FC236}">
                <a16:creationId xmlns:a16="http://schemas.microsoft.com/office/drawing/2014/main" id="{80DBD484-E9CA-8B7E-6900-D779B98AD307}"/>
              </a:ext>
            </a:extLst>
          </p:cNvPr>
          <p:cNvSpPr/>
          <p:nvPr/>
        </p:nvSpPr>
        <p:spPr>
          <a:xfrm>
            <a:off x="6334563" y="2453912"/>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nvGrpSpPr>
          <p:cNvPr id="222" name="Group 221">
            <a:extLst>
              <a:ext uri="{FF2B5EF4-FFF2-40B4-BE49-F238E27FC236}">
                <a16:creationId xmlns:a16="http://schemas.microsoft.com/office/drawing/2014/main" id="{AB5D3650-84F6-CFCC-E7F6-3F14F05A3C22}"/>
              </a:ext>
            </a:extLst>
          </p:cNvPr>
          <p:cNvGrpSpPr/>
          <p:nvPr/>
        </p:nvGrpSpPr>
        <p:grpSpPr>
          <a:xfrm>
            <a:off x="4486930" y="2253979"/>
            <a:ext cx="2023152" cy="172178"/>
            <a:chOff x="3889224" y="4431884"/>
            <a:chExt cx="2697536" cy="229571"/>
          </a:xfrm>
        </p:grpSpPr>
        <p:sp>
          <p:nvSpPr>
            <p:cNvPr id="223" name="Rectangle 222">
              <a:extLst>
                <a:ext uri="{FF2B5EF4-FFF2-40B4-BE49-F238E27FC236}">
                  <a16:creationId xmlns:a16="http://schemas.microsoft.com/office/drawing/2014/main" id="{01F318FA-FCE5-E708-F35A-4133DF476F07}"/>
                </a:ext>
              </a:extLst>
            </p:cNvPr>
            <p:cNvSpPr/>
            <p:nvPr/>
          </p:nvSpPr>
          <p:spPr>
            <a:xfrm>
              <a:off x="3889224" y="4431884"/>
              <a:ext cx="421258"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11</a:t>
              </a:r>
            </a:p>
          </p:txBody>
        </p:sp>
        <p:sp>
          <p:nvSpPr>
            <p:cNvPr id="224" name="Rectangle 223">
              <a:extLst>
                <a:ext uri="{FF2B5EF4-FFF2-40B4-BE49-F238E27FC236}">
                  <a16:creationId xmlns:a16="http://schemas.microsoft.com/office/drawing/2014/main" id="{E41400F2-764D-0CC9-35AE-0730DB853D10}"/>
                </a:ext>
              </a:extLst>
            </p:cNvPr>
            <p:cNvSpPr/>
            <p:nvPr/>
          </p:nvSpPr>
          <p:spPr>
            <a:xfrm>
              <a:off x="4204321" y="4431884"/>
              <a:ext cx="446903"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10</a:t>
              </a:r>
            </a:p>
          </p:txBody>
        </p:sp>
        <p:sp>
          <p:nvSpPr>
            <p:cNvPr id="225" name="Rectangle 224">
              <a:extLst>
                <a:ext uri="{FF2B5EF4-FFF2-40B4-BE49-F238E27FC236}">
                  <a16:creationId xmlns:a16="http://schemas.microsoft.com/office/drawing/2014/main" id="{FDCE6268-8CDC-F656-B1E4-8E92675CD29B}"/>
                </a:ext>
              </a:extLst>
            </p:cNvPr>
            <p:cNvSpPr/>
            <p:nvPr/>
          </p:nvSpPr>
          <p:spPr>
            <a:xfrm>
              <a:off x="4543907"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9</a:t>
              </a:r>
            </a:p>
          </p:txBody>
        </p:sp>
        <p:sp>
          <p:nvSpPr>
            <p:cNvPr id="226" name="Rectangle 225">
              <a:extLst>
                <a:ext uri="{FF2B5EF4-FFF2-40B4-BE49-F238E27FC236}">
                  <a16:creationId xmlns:a16="http://schemas.microsoft.com/office/drawing/2014/main" id="{64E9304B-416A-A467-7E2A-817532242AD7}"/>
                </a:ext>
              </a:extLst>
            </p:cNvPr>
            <p:cNvSpPr/>
            <p:nvPr/>
          </p:nvSpPr>
          <p:spPr>
            <a:xfrm>
              <a:off x="4772507" y="4432855"/>
              <a:ext cx="228600" cy="228600"/>
            </a:xfrm>
            <a:prstGeom prst="rect">
              <a:avLst/>
            </a:prstGeom>
            <a:no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8</a:t>
              </a:r>
            </a:p>
          </p:txBody>
        </p:sp>
        <p:sp>
          <p:nvSpPr>
            <p:cNvPr id="227" name="Rectangle 226">
              <a:extLst>
                <a:ext uri="{FF2B5EF4-FFF2-40B4-BE49-F238E27FC236}">
                  <a16:creationId xmlns:a16="http://schemas.microsoft.com/office/drawing/2014/main" id="{2388A00B-407E-DE9B-B782-2E3FD3EB496E}"/>
                </a:ext>
              </a:extLst>
            </p:cNvPr>
            <p:cNvSpPr/>
            <p:nvPr/>
          </p:nvSpPr>
          <p:spPr>
            <a:xfrm>
              <a:off x="49908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7</a:t>
              </a:r>
            </a:p>
          </p:txBody>
        </p:sp>
        <p:sp>
          <p:nvSpPr>
            <p:cNvPr id="228" name="Rectangle 227">
              <a:extLst>
                <a:ext uri="{FF2B5EF4-FFF2-40B4-BE49-F238E27FC236}">
                  <a16:creationId xmlns:a16="http://schemas.microsoft.com/office/drawing/2014/main" id="{7D57DF0A-0383-F4E6-CD17-5781973E7FED}"/>
                </a:ext>
              </a:extLst>
            </p:cNvPr>
            <p:cNvSpPr/>
            <p:nvPr/>
          </p:nvSpPr>
          <p:spPr>
            <a:xfrm>
              <a:off x="52194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6</a:t>
              </a:r>
            </a:p>
          </p:txBody>
        </p:sp>
        <p:sp>
          <p:nvSpPr>
            <p:cNvPr id="229" name="Rectangle 228">
              <a:extLst>
                <a:ext uri="{FF2B5EF4-FFF2-40B4-BE49-F238E27FC236}">
                  <a16:creationId xmlns:a16="http://schemas.microsoft.com/office/drawing/2014/main" id="{46BBDE9D-6343-118E-5FDB-90A67A89147C}"/>
                </a:ext>
              </a:extLst>
            </p:cNvPr>
            <p:cNvSpPr/>
            <p:nvPr/>
          </p:nvSpPr>
          <p:spPr>
            <a:xfrm>
              <a:off x="54480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5</a:t>
              </a:r>
            </a:p>
          </p:txBody>
        </p:sp>
        <p:sp>
          <p:nvSpPr>
            <p:cNvPr id="230" name="Rectangle 229">
              <a:extLst>
                <a:ext uri="{FF2B5EF4-FFF2-40B4-BE49-F238E27FC236}">
                  <a16:creationId xmlns:a16="http://schemas.microsoft.com/office/drawing/2014/main" id="{2144AF7F-93AC-70A7-58B6-B512AC1FE6F1}"/>
                </a:ext>
              </a:extLst>
            </p:cNvPr>
            <p:cNvSpPr/>
            <p:nvPr/>
          </p:nvSpPr>
          <p:spPr>
            <a:xfrm>
              <a:off x="56766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4</a:t>
              </a:r>
            </a:p>
          </p:txBody>
        </p:sp>
        <p:sp>
          <p:nvSpPr>
            <p:cNvPr id="231" name="Rectangle 230">
              <a:extLst>
                <a:ext uri="{FF2B5EF4-FFF2-40B4-BE49-F238E27FC236}">
                  <a16:creationId xmlns:a16="http://schemas.microsoft.com/office/drawing/2014/main" id="{916F8A40-0464-8832-9811-13A926A4F543}"/>
                </a:ext>
              </a:extLst>
            </p:cNvPr>
            <p:cNvSpPr/>
            <p:nvPr/>
          </p:nvSpPr>
          <p:spPr>
            <a:xfrm>
              <a:off x="59009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3</a:t>
              </a:r>
            </a:p>
          </p:txBody>
        </p:sp>
        <p:sp>
          <p:nvSpPr>
            <p:cNvPr id="232" name="Rectangle 231">
              <a:extLst>
                <a:ext uri="{FF2B5EF4-FFF2-40B4-BE49-F238E27FC236}">
                  <a16:creationId xmlns:a16="http://schemas.microsoft.com/office/drawing/2014/main" id="{7BED8C51-F9A2-034F-9AAF-77991223520E}"/>
                </a:ext>
              </a:extLst>
            </p:cNvPr>
            <p:cNvSpPr/>
            <p:nvPr/>
          </p:nvSpPr>
          <p:spPr>
            <a:xfrm>
              <a:off x="61295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2</a:t>
              </a:r>
            </a:p>
          </p:txBody>
        </p:sp>
        <p:sp>
          <p:nvSpPr>
            <p:cNvPr id="233" name="Rectangle 232">
              <a:extLst>
                <a:ext uri="{FF2B5EF4-FFF2-40B4-BE49-F238E27FC236}">
                  <a16:creationId xmlns:a16="http://schemas.microsoft.com/office/drawing/2014/main" id="{9DBBDA85-38DD-4B19-9F0B-FF4122DEEE43}"/>
                </a:ext>
              </a:extLst>
            </p:cNvPr>
            <p:cNvSpPr/>
            <p:nvPr/>
          </p:nvSpPr>
          <p:spPr>
            <a:xfrm>
              <a:off x="63581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sp>
        <p:nvSpPr>
          <p:cNvPr id="234" name="Rectangle 233">
            <a:extLst>
              <a:ext uri="{FF2B5EF4-FFF2-40B4-BE49-F238E27FC236}">
                <a16:creationId xmlns:a16="http://schemas.microsoft.com/office/drawing/2014/main" id="{81A38E31-D628-C30C-D984-3F0A18C88CEA}"/>
              </a:ext>
            </a:extLst>
          </p:cNvPr>
          <p:cNvSpPr/>
          <p:nvPr/>
        </p:nvSpPr>
        <p:spPr>
          <a:xfrm>
            <a:off x="4611269"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35" name="Rectangle 234">
            <a:extLst>
              <a:ext uri="{FF2B5EF4-FFF2-40B4-BE49-F238E27FC236}">
                <a16:creationId xmlns:a16="http://schemas.microsoft.com/office/drawing/2014/main" id="{E544EE1A-84F6-0C51-D045-EE0CDBC4806F}"/>
              </a:ext>
            </a:extLst>
          </p:cNvPr>
          <p:cNvSpPr/>
          <p:nvPr/>
        </p:nvSpPr>
        <p:spPr>
          <a:xfrm>
            <a:off x="4782719"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36" name="Rectangle 235">
            <a:extLst>
              <a:ext uri="{FF2B5EF4-FFF2-40B4-BE49-F238E27FC236}">
                <a16:creationId xmlns:a16="http://schemas.microsoft.com/office/drawing/2014/main" id="{E11739ED-A549-A1D6-472B-589D518DEC79}"/>
              </a:ext>
            </a:extLst>
          </p:cNvPr>
          <p:cNvSpPr/>
          <p:nvPr/>
        </p:nvSpPr>
        <p:spPr>
          <a:xfrm>
            <a:off x="4954169"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37" name="Rectangle 236">
            <a:extLst>
              <a:ext uri="{FF2B5EF4-FFF2-40B4-BE49-F238E27FC236}">
                <a16:creationId xmlns:a16="http://schemas.microsoft.com/office/drawing/2014/main" id="{39EAC15C-54EB-F379-D31A-848FC0DC5DF1}"/>
              </a:ext>
            </a:extLst>
          </p:cNvPr>
          <p:cNvSpPr/>
          <p:nvPr/>
        </p:nvSpPr>
        <p:spPr>
          <a:xfrm>
            <a:off x="5125619" y="3191678"/>
            <a:ext cx="171450" cy="171450"/>
          </a:xfrm>
          <a:prstGeom prst="rect">
            <a:avLst/>
          </a:prstGeom>
          <a:no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38" name="Rectangle 237">
            <a:extLst>
              <a:ext uri="{FF2B5EF4-FFF2-40B4-BE49-F238E27FC236}">
                <a16:creationId xmlns:a16="http://schemas.microsoft.com/office/drawing/2014/main" id="{BBE6F1E8-B085-1CA6-BAC9-4E8C599226BC}"/>
              </a:ext>
            </a:extLst>
          </p:cNvPr>
          <p:cNvSpPr/>
          <p:nvPr/>
        </p:nvSpPr>
        <p:spPr>
          <a:xfrm>
            <a:off x="5289346" y="3191678"/>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39" name="Rectangle 238">
            <a:extLst>
              <a:ext uri="{FF2B5EF4-FFF2-40B4-BE49-F238E27FC236}">
                <a16:creationId xmlns:a16="http://schemas.microsoft.com/office/drawing/2014/main" id="{223E8901-FC82-74AA-6F03-0DFAB10D2E84}"/>
              </a:ext>
            </a:extLst>
          </p:cNvPr>
          <p:cNvSpPr/>
          <p:nvPr/>
        </p:nvSpPr>
        <p:spPr>
          <a:xfrm>
            <a:off x="5460796" y="3191678"/>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40" name="Rectangle 239">
            <a:extLst>
              <a:ext uri="{FF2B5EF4-FFF2-40B4-BE49-F238E27FC236}">
                <a16:creationId xmlns:a16="http://schemas.microsoft.com/office/drawing/2014/main" id="{A00AF936-03DF-2623-F625-A84A0E8B1A2B}"/>
              </a:ext>
            </a:extLst>
          </p:cNvPr>
          <p:cNvSpPr/>
          <p:nvPr/>
        </p:nvSpPr>
        <p:spPr>
          <a:xfrm>
            <a:off x="5632246" y="3191678"/>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41" name="Rectangle 240">
            <a:extLst>
              <a:ext uri="{FF2B5EF4-FFF2-40B4-BE49-F238E27FC236}">
                <a16:creationId xmlns:a16="http://schemas.microsoft.com/office/drawing/2014/main" id="{8EF9BBD8-F920-4EA0-42C0-63B5E027CAAE}"/>
              </a:ext>
            </a:extLst>
          </p:cNvPr>
          <p:cNvSpPr/>
          <p:nvPr/>
        </p:nvSpPr>
        <p:spPr>
          <a:xfrm>
            <a:off x="5803696" y="3191678"/>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42" name="Rectangle 241">
            <a:extLst>
              <a:ext uri="{FF2B5EF4-FFF2-40B4-BE49-F238E27FC236}">
                <a16:creationId xmlns:a16="http://schemas.microsoft.com/office/drawing/2014/main" id="{4A7EC51B-9C88-7559-0711-38DEC9D32709}"/>
              </a:ext>
            </a:extLst>
          </p:cNvPr>
          <p:cNvSpPr/>
          <p:nvPr/>
        </p:nvSpPr>
        <p:spPr>
          <a:xfrm>
            <a:off x="5971958"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43" name="Rectangle 242">
            <a:extLst>
              <a:ext uri="{FF2B5EF4-FFF2-40B4-BE49-F238E27FC236}">
                <a16:creationId xmlns:a16="http://schemas.microsoft.com/office/drawing/2014/main" id="{E250EE15-B42F-631C-FC2A-88DA048FC227}"/>
              </a:ext>
            </a:extLst>
          </p:cNvPr>
          <p:cNvSpPr/>
          <p:nvPr/>
        </p:nvSpPr>
        <p:spPr>
          <a:xfrm>
            <a:off x="6143408"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44" name="Rectangle 243">
            <a:extLst>
              <a:ext uri="{FF2B5EF4-FFF2-40B4-BE49-F238E27FC236}">
                <a16:creationId xmlns:a16="http://schemas.microsoft.com/office/drawing/2014/main" id="{8CBB7CD3-7211-83B7-C71F-1E9A8F33D80D}"/>
              </a:ext>
            </a:extLst>
          </p:cNvPr>
          <p:cNvSpPr/>
          <p:nvPr/>
        </p:nvSpPr>
        <p:spPr>
          <a:xfrm>
            <a:off x="6314858" y="3191678"/>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nvGrpSpPr>
          <p:cNvPr id="245" name="Group 244">
            <a:extLst>
              <a:ext uri="{FF2B5EF4-FFF2-40B4-BE49-F238E27FC236}">
                <a16:creationId xmlns:a16="http://schemas.microsoft.com/office/drawing/2014/main" id="{F3F822E4-40F4-B9FF-9A22-58973461B983}"/>
              </a:ext>
            </a:extLst>
          </p:cNvPr>
          <p:cNvGrpSpPr/>
          <p:nvPr/>
        </p:nvGrpSpPr>
        <p:grpSpPr>
          <a:xfrm>
            <a:off x="4467225" y="2991745"/>
            <a:ext cx="2023152" cy="172178"/>
            <a:chOff x="3889224" y="4431884"/>
            <a:chExt cx="2697536" cy="229571"/>
          </a:xfrm>
        </p:grpSpPr>
        <p:sp>
          <p:nvSpPr>
            <p:cNvPr id="246" name="Rectangle 245">
              <a:extLst>
                <a:ext uri="{FF2B5EF4-FFF2-40B4-BE49-F238E27FC236}">
                  <a16:creationId xmlns:a16="http://schemas.microsoft.com/office/drawing/2014/main" id="{D53260EA-F0F1-EBEB-573C-9ECE9D7EAD90}"/>
                </a:ext>
              </a:extLst>
            </p:cNvPr>
            <p:cNvSpPr/>
            <p:nvPr/>
          </p:nvSpPr>
          <p:spPr>
            <a:xfrm>
              <a:off x="3889224" y="4431884"/>
              <a:ext cx="421258"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11</a:t>
              </a:r>
            </a:p>
          </p:txBody>
        </p:sp>
        <p:sp>
          <p:nvSpPr>
            <p:cNvPr id="247" name="Rectangle 246">
              <a:extLst>
                <a:ext uri="{FF2B5EF4-FFF2-40B4-BE49-F238E27FC236}">
                  <a16:creationId xmlns:a16="http://schemas.microsoft.com/office/drawing/2014/main" id="{CF8FEB5C-C6FB-1408-CFC7-2BFEC68D0206}"/>
                </a:ext>
              </a:extLst>
            </p:cNvPr>
            <p:cNvSpPr/>
            <p:nvPr/>
          </p:nvSpPr>
          <p:spPr>
            <a:xfrm>
              <a:off x="4204321" y="4431884"/>
              <a:ext cx="446903"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10</a:t>
              </a:r>
            </a:p>
          </p:txBody>
        </p:sp>
        <p:sp>
          <p:nvSpPr>
            <p:cNvPr id="248" name="Rectangle 247">
              <a:extLst>
                <a:ext uri="{FF2B5EF4-FFF2-40B4-BE49-F238E27FC236}">
                  <a16:creationId xmlns:a16="http://schemas.microsoft.com/office/drawing/2014/main" id="{C92036C8-7AAA-9A99-3BA9-4B0B087B8D1B}"/>
                </a:ext>
              </a:extLst>
            </p:cNvPr>
            <p:cNvSpPr/>
            <p:nvPr/>
          </p:nvSpPr>
          <p:spPr>
            <a:xfrm>
              <a:off x="4543907"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9</a:t>
              </a:r>
            </a:p>
          </p:txBody>
        </p:sp>
        <p:sp>
          <p:nvSpPr>
            <p:cNvPr id="249" name="Rectangle 248">
              <a:extLst>
                <a:ext uri="{FF2B5EF4-FFF2-40B4-BE49-F238E27FC236}">
                  <a16:creationId xmlns:a16="http://schemas.microsoft.com/office/drawing/2014/main" id="{129E3C12-0CE6-F423-B9A5-4C469411A2DA}"/>
                </a:ext>
              </a:extLst>
            </p:cNvPr>
            <p:cNvSpPr/>
            <p:nvPr/>
          </p:nvSpPr>
          <p:spPr>
            <a:xfrm>
              <a:off x="4772507" y="4432855"/>
              <a:ext cx="228600" cy="228600"/>
            </a:xfrm>
            <a:prstGeom prst="rect">
              <a:avLst/>
            </a:prstGeom>
            <a:no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8</a:t>
              </a:r>
            </a:p>
          </p:txBody>
        </p:sp>
        <p:sp>
          <p:nvSpPr>
            <p:cNvPr id="250" name="Rectangle 249">
              <a:extLst>
                <a:ext uri="{FF2B5EF4-FFF2-40B4-BE49-F238E27FC236}">
                  <a16:creationId xmlns:a16="http://schemas.microsoft.com/office/drawing/2014/main" id="{1E6F1DF7-3053-A533-143A-4075147E7C22}"/>
                </a:ext>
              </a:extLst>
            </p:cNvPr>
            <p:cNvSpPr/>
            <p:nvPr/>
          </p:nvSpPr>
          <p:spPr>
            <a:xfrm>
              <a:off x="49908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7</a:t>
              </a:r>
            </a:p>
          </p:txBody>
        </p:sp>
        <p:sp>
          <p:nvSpPr>
            <p:cNvPr id="251" name="Rectangle 250">
              <a:extLst>
                <a:ext uri="{FF2B5EF4-FFF2-40B4-BE49-F238E27FC236}">
                  <a16:creationId xmlns:a16="http://schemas.microsoft.com/office/drawing/2014/main" id="{8C6DC158-C1D6-8975-E515-89DD243FA805}"/>
                </a:ext>
              </a:extLst>
            </p:cNvPr>
            <p:cNvSpPr/>
            <p:nvPr/>
          </p:nvSpPr>
          <p:spPr>
            <a:xfrm>
              <a:off x="52194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6</a:t>
              </a:r>
            </a:p>
          </p:txBody>
        </p:sp>
        <p:sp>
          <p:nvSpPr>
            <p:cNvPr id="252" name="Rectangle 251">
              <a:extLst>
                <a:ext uri="{FF2B5EF4-FFF2-40B4-BE49-F238E27FC236}">
                  <a16:creationId xmlns:a16="http://schemas.microsoft.com/office/drawing/2014/main" id="{D5F0BDFB-327B-E6A0-3645-6FF85D348A22}"/>
                </a:ext>
              </a:extLst>
            </p:cNvPr>
            <p:cNvSpPr/>
            <p:nvPr/>
          </p:nvSpPr>
          <p:spPr>
            <a:xfrm>
              <a:off x="54480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5</a:t>
              </a:r>
            </a:p>
          </p:txBody>
        </p:sp>
        <p:sp>
          <p:nvSpPr>
            <p:cNvPr id="253" name="Rectangle 252">
              <a:extLst>
                <a:ext uri="{FF2B5EF4-FFF2-40B4-BE49-F238E27FC236}">
                  <a16:creationId xmlns:a16="http://schemas.microsoft.com/office/drawing/2014/main" id="{EE11032B-3CFF-9D72-D734-AFC06C873092}"/>
                </a:ext>
              </a:extLst>
            </p:cNvPr>
            <p:cNvSpPr/>
            <p:nvPr/>
          </p:nvSpPr>
          <p:spPr>
            <a:xfrm>
              <a:off x="56766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4</a:t>
              </a:r>
            </a:p>
          </p:txBody>
        </p:sp>
        <p:sp>
          <p:nvSpPr>
            <p:cNvPr id="254" name="Rectangle 253">
              <a:extLst>
                <a:ext uri="{FF2B5EF4-FFF2-40B4-BE49-F238E27FC236}">
                  <a16:creationId xmlns:a16="http://schemas.microsoft.com/office/drawing/2014/main" id="{408A8FC1-944F-D5CD-3A7A-158713C38DC5}"/>
                </a:ext>
              </a:extLst>
            </p:cNvPr>
            <p:cNvSpPr/>
            <p:nvPr/>
          </p:nvSpPr>
          <p:spPr>
            <a:xfrm>
              <a:off x="59009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3</a:t>
              </a:r>
            </a:p>
          </p:txBody>
        </p:sp>
        <p:sp>
          <p:nvSpPr>
            <p:cNvPr id="255" name="Rectangle 254">
              <a:extLst>
                <a:ext uri="{FF2B5EF4-FFF2-40B4-BE49-F238E27FC236}">
                  <a16:creationId xmlns:a16="http://schemas.microsoft.com/office/drawing/2014/main" id="{4071B93F-7D8D-D32C-4F09-11E29C13762B}"/>
                </a:ext>
              </a:extLst>
            </p:cNvPr>
            <p:cNvSpPr/>
            <p:nvPr/>
          </p:nvSpPr>
          <p:spPr>
            <a:xfrm>
              <a:off x="61295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2</a:t>
              </a:r>
            </a:p>
          </p:txBody>
        </p:sp>
        <p:sp>
          <p:nvSpPr>
            <p:cNvPr id="256" name="Rectangle 255">
              <a:extLst>
                <a:ext uri="{FF2B5EF4-FFF2-40B4-BE49-F238E27FC236}">
                  <a16:creationId xmlns:a16="http://schemas.microsoft.com/office/drawing/2014/main" id="{C749A4CA-E176-AFCF-C5A1-A8995F9C1023}"/>
                </a:ext>
              </a:extLst>
            </p:cNvPr>
            <p:cNvSpPr/>
            <p:nvPr/>
          </p:nvSpPr>
          <p:spPr>
            <a:xfrm>
              <a:off x="63581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sp>
        <p:nvSpPr>
          <p:cNvPr id="257" name="Rectangle 256">
            <a:extLst>
              <a:ext uri="{FF2B5EF4-FFF2-40B4-BE49-F238E27FC236}">
                <a16:creationId xmlns:a16="http://schemas.microsoft.com/office/drawing/2014/main" id="{3188FAA2-1A90-7524-2AC1-C2B222C238DA}"/>
              </a:ext>
            </a:extLst>
          </p:cNvPr>
          <p:cNvSpPr/>
          <p:nvPr/>
        </p:nvSpPr>
        <p:spPr>
          <a:xfrm>
            <a:off x="4626905" y="374214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58" name="Rectangle 257">
            <a:extLst>
              <a:ext uri="{FF2B5EF4-FFF2-40B4-BE49-F238E27FC236}">
                <a16:creationId xmlns:a16="http://schemas.microsoft.com/office/drawing/2014/main" id="{22AC2072-D52A-39B4-2701-C92660303268}"/>
              </a:ext>
            </a:extLst>
          </p:cNvPr>
          <p:cNvSpPr/>
          <p:nvPr/>
        </p:nvSpPr>
        <p:spPr>
          <a:xfrm>
            <a:off x="4798355" y="374214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59" name="Rectangle 258">
            <a:extLst>
              <a:ext uri="{FF2B5EF4-FFF2-40B4-BE49-F238E27FC236}">
                <a16:creationId xmlns:a16="http://schemas.microsoft.com/office/drawing/2014/main" id="{1FEC4826-F046-116B-FE7E-CA9C5FC964F3}"/>
              </a:ext>
            </a:extLst>
          </p:cNvPr>
          <p:cNvSpPr/>
          <p:nvPr/>
        </p:nvSpPr>
        <p:spPr>
          <a:xfrm>
            <a:off x="4969805" y="374214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0</a:t>
            </a:r>
          </a:p>
        </p:txBody>
      </p:sp>
      <p:sp>
        <p:nvSpPr>
          <p:cNvPr id="260" name="Rectangle 259">
            <a:extLst>
              <a:ext uri="{FF2B5EF4-FFF2-40B4-BE49-F238E27FC236}">
                <a16:creationId xmlns:a16="http://schemas.microsoft.com/office/drawing/2014/main" id="{C8F972F0-AE73-CC36-0E98-E9F359E4062B}"/>
              </a:ext>
            </a:extLst>
          </p:cNvPr>
          <p:cNvSpPr/>
          <p:nvPr/>
        </p:nvSpPr>
        <p:spPr>
          <a:xfrm>
            <a:off x="5141255" y="3742144"/>
            <a:ext cx="171450" cy="171450"/>
          </a:xfrm>
          <a:prstGeom prst="rect">
            <a:avLst/>
          </a:prstGeom>
          <a:solidFill>
            <a:srgbClr val="909090">
              <a:lumMod val="20000"/>
              <a:lumOff val="80000"/>
            </a:srgbClr>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C00000"/>
                </a:solidFill>
                <a:latin typeface="Roboto Condensed"/>
                <a:ea typeface="+mn-ea"/>
                <a:cs typeface="+mn-cs"/>
              </a:rPr>
              <a:t>1</a:t>
            </a:r>
          </a:p>
        </p:txBody>
      </p:sp>
      <p:sp>
        <p:nvSpPr>
          <p:cNvPr id="261" name="Rectangle 260">
            <a:extLst>
              <a:ext uri="{FF2B5EF4-FFF2-40B4-BE49-F238E27FC236}">
                <a16:creationId xmlns:a16="http://schemas.microsoft.com/office/drawing/2014/main" id="{28E5E76A-3F11-E5A7-F5C2-9AB4CF89B233}"/>
              </a:ext>
            </a:extLst>
          </p:cNvPr>
          <p:cNvSpPr/>
          <p:nvPr/>
        </p:nvSpPr>
        <p:spPr>
          <a:xfrm>
            <a:off x="5304982"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62" name="Rectangle 261">
            <a:extLst>
              <a:ext uri="{FF2B5EF4-FFF2-40B4-BE49-F238E27FC236}">
                <a16:creationId xmlns:a16="http://schemas.microsoft.com/office/drawing/2014/main" id="{424DC95B-8A63-2B8B-CCB6-42296DD1A6C7}"/>
              </a:ext>
            </a:extLst>
          </p:cNvPr>
          <p:cNvSpPr/>
          <p:nvPr/>
        </p:nvSpPr>
        <p:spPr>
          <a:xfrm>
            <a:off x="5476432"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63" name="Rectangle 262">
            <a:extLst>
              <a:ext uri="{FF2B5EF4-FFF2-40B4-BE49-F238E27FC236}">
                <a16:creationId xmlns:a16="http://schemas.microsoft.com/office/drawing/2014/main" id="{EE879300-6F38-608A-CF3C-7C6CAB1FD8C8}"/>
              </a:ext>
            </a:extLst>
          </p:cNvPr>
          <p:cNvSpPr/>
          <p:nvPr/>
        </p:nvSpPr>
        <p:spPr>
          <a:xfrm>
            <a:off x="5647882"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64" name="Rectangle 263">
            <a:extLst>
              <a:ext uri="{FF2B5EF4-FFF2-40B4-BE49-F238E27FC236}">
                <a16:creationId xmlns:a16="http://schemas.microsoft.com/office/drawing/2014/main" id="{846BC421-A783-6E17-9CD8-D8CD2F138F27}"/>
              </a:ext>
            </a:extLst>
          </p:cNvPr>
          <p:cNvSpPr/>
          <p:nvPr/>
        </p:nvSpPr>
        <p:spPr>
          <a:xfrm>
            <a:off x="5819332"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65" name="Rectangle 264">
            <a:extLst>
              <a:ext uri="{FF2B5EF4-FFF2-40B4-BE49-F238E27FC236}">
                <a16:creationId xmlns:a16="http://schemas.microsoft.com/office/drawing/2014/main" id="{CAD0AD84-E913-F91B-C09D-54693803C834}"/>
              </a:ext>
            </a:extLst>
          </p:cNvPr>
          <p:cNvSpPr/>
          <p:nvPr/>
        </p:nvSpPr>
        <p:spPr>
          <a:xfrm>
            <a:off x="5987594"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266" name="Rectangle 265">
            <a:extLst>
              <a:ext uri="{FF2B5EF4-FFF2-40B4-BE49-F238E27FC236}">
                <a16:creationId xmlns:a16="http://schemas.microsoft.com/office/drawing/2014/main" id="{BAD724B0-B89E-CE9C-8D7C-495258E0E289}"/>
              </a:ext>
            </a:extLst>
          </p:cNvPr>
          <p:cNvSpPr/>
          <p:nvPr/>
        </p:nvSpPr>
        <p:spPr>
          <a:xfrm>
            <a:off x="6159044"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267" name="Rectangle 266">
            <a:extLst>
              <a:ext uri="{FF2B5EF4-FFF2-40B4-BE49-F238E27FC236}">
                <a16:creationId xmlns:a16="http://schemas.microsoft.com/office/drawing/2014/main" id="{8CB21220-8213-621C-2396-F299BC8F16A8}"/>
              </a:ext>
            </a:extLst>
          </p:cNvPr>
          <p:cNvSpPr/>
          <p:nvPr/>
        </p:nvSpPr>
        <p:spPr>
          <a:xfrm>
            <a:off x="6330494" y="3742144"/>
            <a:ext cx="171450" cy="171450"/>
          </a:xfrm>
          <a:prstGeom prst="rect">
            <a:avLst/>
          </a:prstGeom>
          <a:solidFill>
            <a:sysClr val="window" lastClr="FFFFFF"/>
          </a:solidFill>
          <a:ln w="12700" cap="flat" cmpd="sng" algn="ctr">
            <a:solidFill>
              <a:srgbClr val="909090"/>
            </a:solid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nvGrpSpPr>
          <p:cNvPr id="268" name="Group 267">
            <a:extLst>
              <a:ext uri="{FF2B5EF4-FFF2-40B4-BE49-F238E27FC236}">
                <a16:creationId xmlns:a16="http://schemas.microsoft.com/office/drawing/2014/main" id="{69F38095-38E2-D530-9D1B-F8D56994BD9F}"/>
              </a:ext>
            </a:extLst>
          </p:cNvPr>
          <p:cNvGrpSpPr/>
          <p:nvPr/>
        </p:nvGrpSpPr>
        <p:grpSpPr>
          <a:xfrm>
            <a:off x="4482861" y="3542210"/>
            <a:ext cx="2023152" cy="172178"/>
            <a:chOff x="3889224" y="4431884"/>
            <a:chExt cx="2697536" cy="229571"/>
          </a:xfrm>
        </p:grpSpPr>
        <p:sp>
          <p:nvSpPr>
            <p:cNvPr id="269" name="Rectangle 268">
              <a:extLst>
                <a:ext uri="{FF2B5EF4-FFF2-40B4-BE49-F238E27FC236}">
                  <a16:creationId xmlns:a16="http://schemas.microsoft.com/office/drawing/2014/main" id="{F36DB08A-105D-28FC-BA04-6123CE439C3A}"/>
                </a:ext>
              </a:extLst>
            </p:cNvPr>
            <p:cNvSpPr/>
            <p:nvPr/>
          </p:nvSpPr>
          <p:spPr>
            <a:xfrm>
              <a:off x="3889224" y="4431884"/>
              <a:ext cx="421258"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11</a:t>
              </a:r>
            </a:p>
          </p:txBody>
        </p:sp>
        <p:sp>
          <p:nvSpPr>
            <p:cNvPr id="270" name="Rectangle 269">
              <a:extLst>
                <a:ext uri="{FF2B5EF4-FFF2-40B4-BE49-F238E27FC236}">
                  <a16:creationId xmlns:a16="http://schemas.microsoft.com/office/drawing/2014/main" id="{CDF7749B-3327-FB10-8610-D483EEF7FBFE}"/>
                </a:ext>
              </a:extLst>
            </p:cNvPr>
            <p:cNvSpPr/>
            <p:nvPr/>
          </p:nvSpPr>
          <p:spPr>
            <a:xfrm>
              <a:off x="4204321" y="4431884"/>
              <a:ext cx="446903" cy="229571"/>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10</a:t>
              </a:r>
            </a:p>
          </p:txBody>
        </p:sp>
        <p:sp>
          <p:nvSpPr>
            <p:cNvPr id="271" name="Rectangle 270">
              <a:extLst>
                <a:ext uri="{FF2B5EF4-FFF2-40B4-BE49-F238E27FC236}">
                  <a16:creationId xmlns:a16="http://schemas.microsoft.com/office/drawing/2014/main" id="{6E06E62A-F5A2-9710-1DE6-F0CCD8EFFBB5}"/>
                </a:ext>
              </a:extLst>
            </p:cNvPr>
            <p:cNvSpPr/>
            <p:nvPr/>
          </p:nvSpPr>
          <p:spPr>
            <a:xfrm>
              <a:off x="4543907"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9</a:t>
              </a:r>
            </a:p>
          </p:txBody>
        </p:sp>
        <p:sp>
          <p:nvSpPr>
            <p:cNvPr id="272" name="Rectangle 271">
              <a:extLst>
                <a:ext uri="{FF2B5EF4-FFF2-40B4-BE49-F238E27FC236}">
                  <a16:creationId xmlns:a16="http://schemas.microsoft.com/office/drawing/2014/main" id="{D891D8A0-2F95-25D5-3967-F5F04CF1D910}"/>
                </a:ext>
              </a:extLst>
            </p:cNvPr>
            <p:cNvSpPr/>
            <p:nvPr/>
          </p:nvSpPr>
          <p:spPr>
            <a:xfrm>
              <a:off x="4772507" y="4432855"/>
              <a:ext cx="228600" cy="228600"/>
            </a:xfrm>
            <a:prstGeom prst="rect">
              <a:avLst/>
            </a:prstGeom>
            <a:no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8</a:t>
              </a:r>
            </a:p>
          </p:txBody>
        </p:sp>
        <p:sp>
          <p:nvSpPr>
            <p:cNvPr id="273" name="Rectangle 272">
              <a:extLst>
                <a:ext uri="{FF2B5EF4-FFF2-40B4-BE49-F238E27FC236}">
                  <a16:creationId xmlns:a16="http://schemas.microsoft.com/office/drawing/2014/main" id="{B4384043-8A66-75ED-0813-690F5B0D4654}"/>
                </a:ext>
              </a:extLst>
            </p:cNvPr>
            <p:cNvSpPr/>
            <p:nvPr/>
          </p:nvSpPr>
          <p:spPr>
            <a:xfrm>
              <a:off x="49908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7</a:t>
              </a:r>
            </a:p>
          </p:txBody>
        </p:sp>
        <p:sp>
          <p:nvSpPr>
            <p:cNvPr id="274" name="Rectangle 273">
              <a:extLst>
                <a:ext uri="{FF2B5EF4-FFF2-40B4-BE49-F238E27FC236}">
                  <a16:creationId xmlns:a16="http://schemas.microsoft.com/office/drawing/2014/main" id="{783DC071-64FA-DE14-AE98-4AB2FFC5DED1}"/>
                </a:ext>
              </a:extLst>
            </p:cNvPr>
            <p:cNvSpPr/>
            <p:nvPr/>
          </p:nvSpPr>
          <p:spPr>
            <a:xfrm>
              <a:off x="52194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6</a:t>
              </a:r>
            </a:p>
          </p:txBody>
        </p:sp>
        <p:sp>
          <p:nvSpPr>
            <p:cNvPr id="275" name="Rectangle 274">
              <a:extLst>
                <a:ext uri="{FF2B5EF4-FFF2-40B4-BE49-F238E27FC236}">
                  <a16:creationId xmlns:a16="http://schemas.microsoft.com/office/drawing/2014/main" id="{A41371E1-4088-B6C5-E568-332684D3CD5A}"/>
                </a:ext>
              </a:extLst>
            </p:cNvPr>
            <p:cNvSpPr/>
            <p:nvPr/>
          </p:nvSpPr>
          <p:spPr>
            <a:xfrm>
              <a:off x="54480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5</a:t>
              </a:r>
            </a:p>
          </p:txBody>
        </p:sp>
        <p:sp>
          <p:nvSpPr>
            <p:cNvPr id="276" name="Rectangle 275">
              <a:extLst>
                <a:ext uri="{FF2B5EF4-FFF2-40B4-BE49-F238E27FC236}">
                  <a16:creationId xmlns:a16="http://schemas.microsoft.com/office/drawing/2014/main" id="{6AD202F7-8830-4D6D-0B11-E0241A6916BE}"/>
                </a:ext>
              </a:extLst>
            </p:cNvPr>
            <p:cNvSpPr/>
            <p:nvPr/>
          </p:nvSpPr>
          <p:spPr>
            <a:xfrm>
              <a:off x="5676610" y="4432855"/>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4</a:t>
              </a:r>
            </a:p>
          </p:txBody>
        </p:sp>
        <p:sp>
          <p:nvSpPr>
            <p:cNvPr id="277" name="Rectangle 276">
              <a:extLst>
                <a:ext uri="{FF2B5EF4-FFF2-40B4-BE49-F238E27FC236}">
                  <a16:creationId xmlns:a16="http://schemas.microsoft.com/office/drawing/2014/main" id="{9B593CBA-CE7B-B7AD-5112-9ED90BC0FBC5}"/>
                </a:ext>
              </a:extLst>
            </p:cNvPr>
            <p:cNvSpPr/>
            <p:nvPr/>
          </p:nvSpPr>
          <p:spPr>
            <a:xfrm>
              <a:off x="59009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3</a:t>
              </a:r>
            </a:p>
          </p:txBody>
        </p:sp>
        <p:sp>
          <p:nvSpPr>
            <p:cNvPr id="278" name="Rectangle 277">
              <a:extLst>
                <a:ext uri="{FF2B5EF4-FFF2-40B4-BE49-F238E27FC236}">
                  <a16:creationId xmlns:a16="http://schemas.microsoft.com/office/drawing/2014/main" id="{0B9BA0FB-7F5F-0879-149F-89613D85C9C9}"/>
                </a:ext>
              </a:extLst>
            </p:cNvPr>
            <p:cNvSpPr/>
            <p:nvPr/>
          </p:nvSpPr>
          <p:spPr>
            <a:xfrm>
              <a:off x="61295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2</a:t>
              </a:r>
            </a:p>
          </p:txBody>
        </p:sp>
        <p:sp>
          <p:nvSpPr>
            <p:cNvPr id="279" name="Rectangle 278">
              <a:extLst>
                <a:ext uri="{FF2B5EF4-FFF2-40B4-BE49-F238E27FC236}">
                  <a16:creationId xmlns:a16="http://schemas.microsoft.com/office/drawing/2014/main" id="{7C052122-3EBD-06A9-278A-62DA149AA5A0}"/>
                </a:ext>
              </a:extLst>
            </p:cNvPr>
            <p:cNvSpPr/>
            <p:nvPr/>
          </p:nvSpPr>
          <p:spPr>
            <a:xfrm>
              <a:off x="6358160" y="4431884"/>
              <a:ext cx="228600" cy="22860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grpSp>
      <p:cxnSp>
        <p:nvCxnSpPr>
          <p:cNvPr id="280" name="Elbow Connector 123">
            <a:extLst>
              <a:ext uri="{FF2B5EF4-FFF2-40B4-BE49-F238E27FC236}">
                <a16:creationId xmlns:a16="http://schemas.microsoft.com/office/drawing/2014/main" id="{61C1EDDB-725C-9A67-0E2F-ABDE8DA5A7CB}"/>
              </a:ext>
            </a:extLst>
          </p:cNvPr>
          <p:cNvCxnSpPr>
            <a:cxnSpLocks/>
          </p:cNvCxnSpPr>
          <p:nvPr/>
        </p:nvCxnSpPr>
        <p:spPr>
          <a:xfrm>
            <a:off x="4692561" y="2087531"/>
            <a:ext cx="2489290" cy="2152415"/>
          </a:xfrm>
          <a:prstGeom prst="bentConnector3">
            <a:avLst>
              <a:gd name="adj1" fmla="val 100126"/>
            </a:avLst>
          </a:prstGeom>
          <a:noFill/>
          <a:ln w="6350" cap="flat" cmpd="sng" algn="ctr">
            <a:solidFill>
              <a:srgbClr val="909090"/>
            </a:solidFill>
            <a:prstDash val="solid"/>
            <a:miter lim="800000"/>
            <a:tailEnd type="triangle"/>
          </a:ln>
          <a:effectLst/>
        </p:spPr>
      </p:cxnSp>
      <p:cxnSp>
        <p:nvCxnSpPr>
          <p:cNvPr id="281" name="Straight Connector 280">
            <a:extLst>
              <a:ext uri="{FF2B5EF4-FFF2-40B4-BE49-F238E27FC236}">
                <a16:creationId xmlns:a16="http://schemas.microsoft.com/office/drawing/2014/main" id="{0C0EAE9A-636C-9E90-DCED-4CC358C2F91C}"/>
              </a:ext>
            </a:extLst>
          </p:cNvPr>
          <p:cNvCxnSpPr>
            <a:cxnSpLocks/>
            <a:stCxn id="188" idx="2"/>
          </p:cNvCxnSpPr>
          <p:nvPr/>
        </p:nvCxnSpPr>
        <p:spPr>
          <a:xfrm>
            <a:off x="4692560" y="1933485"/>
            <a:ext cx="0" cy="154046"/>
          </a:xfrm>
          <a:prstGeom prst="line">
            <a:avLst/>
          </a:prstGeom>
          <a:noFill/>
          <a:ln w="6350" cap="flat" cmpd="sng" algn="ctr">
            <a:solidFill>
              <a:srgbClr val="909090"/>
            </a:solidFill>
            <a:prstDash val="solid"/>
            <a:miter lim="800000"/>
          </a:ln>
          <a:effectLst/>
        </p:spPr>
      </p:cxnSp>
      <p:cxnSp>
        <p:nvCxnSpPr>
          <p:cNvPr id="282" name="Straight Connector 281">
            <a:extLst>
              <a:ext uri="{FF2B5EF4-FFF2-40B4-BE49-F238E27FC236}">
                <a16:creationId xmlns:a16="http://schemas.microsoft.com/office/drawing/2014/main" id="{63EC992B-966C-FCF0-E0DB-D826C8C3B723}"/>
              </a:ext>
            </a:extLst>
          </p:cNvPr>
          <p:cNvCxnSpPr>
            <a:cxnSpLocks/>
          </p:cNvCxnSpPr>
          <p:nvPr/>
        </p:nvCxnSpPr>
        <p:spPr>
          <a:xfrm>
            <a:off x="5034292" y="1927620"/>
            <a:ext cx="0" cy="154046"/>
          </a:xfrm>
          <a:prstGeom prst="line">
            <a:avLst/>
          </a:prstGeom>
          <a:noFill/>
          <a:ln w="6350" cap="flat" cmpd="sng" algn="ctr">
            <a:solidFill>
              <a:srgbClr val="909090"/>
            </a:solidFill>
            <a:prstDash val="solid"/>
            <a:miter lim="800000"/>
          </a:ln>
          <a:effectLst/>
        </p:spPr>
      </p:cxnSp>
      <p:cxnSp>
        <p:nvCxnSpPr>
          <p:cNvPr id="283" name="Straight Connector 282">
            <a:extLst>
              <a:ext uri="{FF2B5EF4-FFF2-40B4-BE49-F238E27FC236}">
                <a16:creationId xmlns:a16="http://schemas.microsoft.com/office/drawing/2014/main" id="{FC1B6AE1-AA5F-3815-BB3F-BEB4651967F6}"/>
              </a:ext>
            </a:extLst>
          </p:cNvPr>
          <p:cNvCxnSpPr>
            <a:cxnSpLocks/>
          </p:cNvCxnSpPr>
          <p:nvPr/>
        </p:nvCxnSpPr>
        <p:spPr>
          <a:xfrm>
            <a:off x="5379140" y="1933485"/>
            <a:ext cx="0" cy="154046"/>
          </a:xfrm>
          <a:prstGeom prst="line">
            <a:avLst/>
          </a:prstGeom>
          <a:noFill/>
          <a:ln w="6350" cap="flat" cmpd="sng" algn="ctr">
            <a:solidFill>
              <a:srgbClr val="909090"/>
            </a:solidFill>
            <a:prstDash val="solid"/>
            <a:miter lim="800000"/>
          </a:ln>
          <a:effectLst/>
        </p:spPr>
      </p:cxnSp>
      <p:cxnSp>
        <p:nvCxnSpPr>
          <p:cNvPr id="284" name="Straight Connector 283">
            <a:extLst>
              <a:ext uri="{FF2B5EF4-FFF2-40B4-BE49-F238E27FC236}">
                <a16:creationId xmlns:a16="http://schemas.microsoft.com/office/drawing/2014/main" id="{473402D5-5424-101E-34D8-4DC3458D8E7D}"/>
              </a:ext>
            </a:extLst>
          </p:cNvPr>
          <p:cNvCxnSpPr>
            <a:cxnSpLocks/>
          </p:cNvCxnSpPr>
          <p:nvPr/>
        </p:nvCxnSpPr>
        <p:spPr>
          <a:xfrm>
            <a:off x="5727180" y="1925599"/>
            <a:ext cx="0" cy="154046"/>
          </a:xfrm>
          <a:prstGeom prst="line">
            <a:avLst/>
          </a:prstGeom>
          <a:noFill/>
          <a:ln w="6350" cap="flat" cmpd="sng" algn="ctr">
            <a:solidFill>
              <a:srgbClr val="909090"/>
            </a:solidFill>
            <a:prstDash val="solid"/>
            <a:miter lim="800000"/>
          </a:ln>
          <a:effectLst/>
        </p:spPr>
      </p:cxnSp>
      <p:cxnSp>
        <p:nvCxnSpPr>
          <p:cNvPr id="285" name="Straight Connector 284">
            <a:extLst>
              <a:ext uri="{FF2B5EF4-FFF2-40B4-BE49-F238E27FC236}">
                <a16:creationId xmlns:a16="http://schemas.microsoft.com/office/drawing/2014/main" id="{E71EF802-4958-014D-689F-67F4454CD0A7}"/>
              </a:ext>
            </a:extLst>
          </p:cNvPr>
          <p:cNvCxnSpPr>
            <a:cxnSpLocks/>
          </p:cNvCxnSpPr>
          <p:nvPr/>
        </p:nvCxnSpPr>
        <p:spPr>
          <a:xfrm>
            <a:off x="6060466" y="1933485"/>
            <a:ext cx="0" cy="154046"/>
          </a:xfrm>
          <a:prstGeom prst="line">
            <a:avLst/>
          </a:prstGeom>
          <a:noFill/>
          <a:ln w="6350" cap="flat" cmpd="sng" algn="ctr">
            <a:solidFill>
              <a:srgbClr val="909090"/>
            </a:solidFill>
            <a:prstDash val="solid"/>
            <a:miter lim="800000"/>
          </a:ln>
          <a:effectLst/>
        </p:spPr>
      </p:cxnSp>
      <p:cxnSp>
        <p:nvCxnSpPr>
          <p:cNvPr id="286" name="Straight Connector 285">
            <a:extLst>
              <a:ext uri="{FF2B5EF4-FFF2-40B4-BE49-F238E27FC236}">
                <a16:creationId xmlns:a16="http://schemas.microsoft.com/office/drawing/2014/main" id="{7B42C513-B9D8-8FAA-9220-30A683284F3D}"/>
              </a:ext>
            </a:extLst>
          </p:cNvPr>
          <p:cNvCxnSpPr>
            <a:cxnSpLocks/>
          </p:cNvCxnSpPr>
          <p:nvPr/>
        </p:nvCxnSpPr>
        <p:spPr>
          <a:xfrm>
            <a:off x="6396150" y="1933484"/>
            <a:ext cx="0" cy="154046"/>
          </a:xfrm>
          <a:prstGeom prst="line">
            <a:avLst/>
          </a:prstGeom>
          <a:noFill/>
          <a:ln w="6350" cap="flat" cmpd="sng" algn="ctr">
            <a:solidFill>
              <a:srgbClr val="909090"/>
            </a:solidFill>
            <a:prstDash val="solid"/>
            <a:miter lim="800000"/>
          </a:ln>
          <a:effectLst/>
        </p:spPr>
      </p:cxnSp>
      <p:cxnSp>
        <p:nvCxnSpPr>
          <p:cNvPr id="287" name="Elbow Connector 130">
            <a:extLst>
              <a:ext uri="{FF2B5EF4-FFF2-40B4-BE49-F238E27FC236}">
                <a16:creationId xmlns:a16="http://schemas.microsoft.com/office/drawing/2014/main" id="{02BFC266-5CCE-7131-4D3C-F1414366A93D}"/>
              </a:ext>
            </a:extLst>
          </p:cNvPr>
          <p:cNvCxnSpPr>
            <a:cxnSpLocks/>
          </p:cNvCxnSpPr>
          <p:nvPr/>
        </p:nvCxnSpPr>
        <p:spPr>
          <a:xfrm>
            <a:off x="4699114" y="2771244"/>
            <a:ext cx="2397011" cy="1468702"/>
          </a:xfrm>
          <a:prstGeom prst="bentConnector3">
            <a:avLst>
              <a:gd name="adj1" fmla="val 100069"/>
            </a:avLst>
          </a:prstGeom>
          <a:noFill/>
          <a:ln w="6350" cap="flat" cmpd="sng" algn="ctr">
            <a:solidFill>
              <a:srgbClr val="909090"/>
            </a:solidFill>
            <a:prstDash val="solid"/>
            <a:miter lim="800000"/>
            <a:tailEnd type="triangle"/>
          </a:ln>
          <a:effectLst/>
        </p:spPr>
      </p:cxnSp>
      <p:cxnSp>
        <p:nvCxnSpPr>
          <p:cNvPr id="288" name="Straight Connector 287">
            <a:extLst>
              <a:ext uri="{FF2B5EF4-FFF2-40B4-BE49-F238E27FC236}">
                <a16:creationId xmlns:a16="http://schemas.microsoft.com/office/drawing/2014/main" id="{8AE1C0C2-1BC3-0DF5-8F15-6A15617E8226}"/>
              </a:ext>
            </a:extLst>
          </p:cNvPr>
          <p:cNvCxnSpPr>
            <a:cxnSpLocks/>
          </p:cNvCxnSpPr>
          <p:nvPr/>
        </p:nvCxnSpPr>
        <p:spPr>
          <a:xfrm>
            <a:off x="4700091" y="2617198"/>
            <a:ext cx="0" cy="154046"/>
          </a:xfrm>
          <a:prstGeom prst="line">
            <a:avLst/>
          </a:prstGeom>
          <a:noFill/>
          <a:ln w="6350" cap="flat" cmpd="sng" algn="ctr">
            <a:solidFill>
              <a:srgbClr val="909090"/>
            </a:solidFill>
            <a:prstDash val="solid"/>
            <a:miter lim="800000"/>
          </a:ln>
          <a:effectLst/>
        </p:spPr>
      </p:cxnSp>
      <p:cxnSp>
        <p:nvCxnSpPr>
          <p:cNvPr id="289" name="Straight Connector 288">
            <a:extLst>
              <a:ext uri="{FF2B5EF4-FFF2-40B4-BE49-F238E27FC236}">
                <a16:creationId xmlns:a16="http://schemas.microsoft.com/office/drawing/2014/main" id="{D2510EDB-48FE-9850-05AA-153EB5DFDD37}"/>
              </a:ext>
            </a:extLst>
          </p:cNvPr>
          <p:cNvCxnSpPr>
            <a:cxnSpLocks/>
          </p:cNvCxnSpPr>
          <p:nvPr/>
        </p:nvCxnSpPr>
        <p:spPr>
          <a:xfrm>
            <a:off x="4868252" y="2617198"/>
            <a:ext cx="0" cy="154046"/>
          </a:xfrm>
          <a:prstGeom prst="line">
            <a:avLst/>
          </a:prstGeom>
          <a:noFill/>
          <a:ln w="6350" cap="flat" cmpd="sng" algn="ctr">
            <a:solidFill>
              <a:srgbClr val="909090"/>
            </a:solidFill>
            <a:prstDash val="solid"/>
            <a:miter lim="800000"/>
          </a:ln>
          <a:effectLst/>
        </p:spPr>
      </p:cxnSp>
      <p:cxnSp>
        <p:nvCxnSpPr>
          <p:cNvPr id="290" name="Straight Connector 289">
            <a:extLst>
              <a:ext uri="{FF2B5EF4-FFF2-40B4-BE49-F238E27FC236}">
                <a16:creationId xmlns:a16="http://schemas.microsoft.com/office/drawing/2014/main" id="{EDB23E54-1FBD-DE73-2451-808C888DA311}"/>
              </a:ext>
            </a:extLst>
          </p:cNvPr>
          <p:cNvCxnSpPr>
            <a:cxnSpLocks/>
          </p:cNvCxnSpPr>
          <p:nvPr/>
        </p:nvCxnSpPr>
        <p:spPr>
          <a:xfrm>
            <a:off x="5400513" y="2617198"/>
            <a:ext cx="0" cy="154046"/>
          </a:xfrm>
          <a:prstGeom prst="line">
            <a:avLst/>
          </a:prstGeom>
          <a:noFill/>
          <a:ln w="6350" cap="flat" cmpd="sng" algn="ctr">
            <a:solidFill>
              <a:srgbClr val="909090"/>
            </a:solidFill>
            <a:prstDash val="solid"/>
            <a:miter lim="800000"/>
          </a:ln>
          <a:effectLst/>
        </p:spPr>
      </p:cxnSp>
      <p:cxnSp>
        <p:nvCxnSpPr>
          <p:cNvPr id="291" name="Straight Connector 290">
            <a:extLst>
              <a:ext uri="{FF2B5EF4-FFF2-40B4-BE49-F238E27FC236}">
                <a16:creationId xmlns:a16="http://schemas.microsoft.com/office/drawing/2014/main" id="{ED21558A-7F8D-E7AE-1FF2-3A1D51595511}"/>
              </a:ext>
            </a:extLst>
          </p:cNvPr>
          <p:cNvCxnSpPr>
            <a:cxnSpLocks/>
          </p:cNvCxnSpPr>
          <p:nvPr/>
        </p:nvCxnSpPr>
        <p:spPr>
          <a:xfrm>
            <a:off x="5554052" y="2617198"/>
            <a:ext cx="0" cy="154046"/>
          </a:xfrm>
          <a:prstGeom prst="line">
            <a:avLst/>
          </a:prstGeom>
          <a:noFill/>
          <a:ln w="6350" cap="flat" cmpd="sng" algn="ctr">
            <a:solidFill>
              <a:srgbClr val="909090"/>
            </a:solidFill>
            <a:prstDash val="solid"/>
            <a:miter lim="800000"/>
          </a:ln>
          <a:effectLst/>
        </p:spPr>
      </p:cxnSp>
      <p:cxnSp>
        <p:nvCxnSpPr>
          <p:cNvPr id="292" name="Straight Connector 291">
            <a:extLst>
              <a:ext uri="{FF2B5EF4-FFF2-40B4-BE49-F238E27FC236}">
                <a16:creationId xmlns:a16="http://schemas.microsoft.com/office/drawing/2014/main" id="{58516122-626C-07EE-C5A6-ABF28246A99D}"/>
              </a:ext>
            </a:extLst>
          </p:cNvPr>
          <p:cNvCxnSpPr>
            <a:cxnSpLocks/>
          </p:cNvCxnSpPr>
          <p:nvPr/>
        </p:nvCxnSpPr>
        <p:spPr>
          <a:xfrm>
            <a:off x="6067997" y="2617198"/>
            <a:ext cx="0" cy="154046"/>
          </a:xfrm>
          <a:prstGeom prst="line">
            <a:avLst/>
          </a:prstGeom>
          <a:noFill/>
          <a:ln w="6350" cap="flat" cmpd="sng" algn="ctr">
            <a:solidFill>
              <a:srgbClr val="909090"/>
            </a:solidFill>
            <a:prstDash val="solid"/>
            <a:miter lim="800000"/>
          </a:ln>
          <a:effectLst/>
        </p:spPr>
      </p:cxnSp>
      <p:cxnSp>
        <p:nvCxnSpPr>
          <p:cNvPr id="293" name="Straight Connector 292">
            <a:extLst>
              <a:ext uri="{FF2B5EF4-FFF2-40B4-BE49-F238E27FC236}">
                <a16:creationId xmlns:a16="http://schemas.microsoft.com/office/drawing/2014/main" id="{DF3813EA-F7BD-4113-4765-9BC7E2B0451D}"/>
              </a:ext>
            </a:extLst>
          </p:cNvPr>
          <p:cNvCxnSpPr>
            <a:cxnSpLocks/>
          </p:cNvCxnSpPr>
          <p:nvPr/>
        </p:nvCxnSpPr>
        <p:spPr>
          <a:xfrm>
            <a:off x="6239852" y="2617198"/>
            <a:ext cx="0" cy="154046"/>
          </a:xfrm>
          <a:prstGeom prst="line">
            <a:avLst/>
          </a:prstGeom>
          <a:noFill/>
          <a:ln w="6350" cap="flat" cmpd="sng" algn="ctr">
            <a:solidFill>
              <a:srgbClr val="909090"/>
            </a:solidFill>
            <a:prstDash val="solid"/>
            <a:miter lim="800000"/>
          </a:ln>
          <a:effectLst/>
        </p:spPr>
      </p:cxnSp>
      <p:cxnSp>
        <p:nvCxnSpPr>
          <p:cNvPr id="294" name="Elbow Connector 137">
            <a:extLst>
              <a:ext uri="{FF2B5EF4-FFF2-40B4-BE49-F238E27FC236}">
                <a16:creationId xmlns:a16="http://schemas.microsoft.com/office/drawing/2014/main" id="{A707E167-7F46-5207-A38A-E970B0CDA54D}"/>
              </a:ext>
            </a:extLst>
          </p:cNvPr>
          <p:cNvCxnSpPr>
            <a:cxnSpLocks/>
          </p:cNvCxnSpPr>
          <p:nvPr/>
        </p:nvCxnSpPr>
        <p:spPr>
          <a:xfrm>
            <a:off x="5399536" y="3513181"/>
            <a:ext cx="1496624" cy="726765"/>
          </a:xfrm>
          <a:prstGeom prst="bentConnector3">
            <a:avLst>
              <a:gd name="adj1" fmla="val 99641"/>
            </a:avLst>
          </a:prstGeom>
          <a:noFill/>
          <a:ln w="6350" cap="flat" cmpd="sng" algn="ctr">
            <a:solidFill>
              <a:srgbClr val="909090"/>
            </a:solidFill>
            <a:prstDash val="solid"/>
            <a:miter lim="800000"/>
            <a:tailEnd type="triangle"/>
          </a:ln>
          <a:effectLst/>
        </p:spPr>
      </p:cxnSp>
      <p:cxnSp>
        <p:nvCxnSpPr>
          <p:cNvPr id="295" name="Straight Connector 294">
            <a:extLst>
              <a:ext uri="{FF2B5EF4-FFF2-40B4-BE49-F238E27FC236}">
                <a16:creationId xmlns:a16="http://schemas.microsoft.com/office/drawing/2014/main" id="{CE984F8E-EFDC-4B30-52BA-C7964245909C}"/>
              </a:ext>
            </a:extLst>
          </p:cNvPr>
          <p:cNvCxnSpPr>
            <a:cxnSpLocks/>
          </p:cNvCxnSpPr>
          <p:nvPr/>
        </p:nvCxnSpPr>
        <p:spPr>
          <a:xfrm>
            <a:off x="5400513" y="3359135"/>
            <a:ext cx="0" cy="154046"/>
          </a:xfrm>
          <a:prstGeom prst="line">
            <a:avLst/>
          </a:prstGeom>
          <a:noFill/>
          <a:ln w="6350" cap="flat" cmpd="sng" algn="ctr">
            <a:solidFill>
              <a:srgbClr val="909090"/>
            </a:solidFill>
            <a:prstDash val="solid"/>
            <a:miter lim="800000"/>
          </a:ln>
          <a:effectLst/>
        </p:spPr>
      </p:cxnSp>
      <p:cxnSp>
        <p:nvCxnSpPr>
          <p:cNvPr id="296" name="Straight Connector 295">
            <a:extLst>
              <a:ext uri="{FF2B5EF4-FFF2-40B4-BE49-F238E27FC236}">
                <a16:creationId xmlns:a16="http://schemas.microsoft.com/office/drawing/2014/main" id="{E3D0777E-F51F-638E-4C3C-9A66BAE0C2A2}"/>
              </a:ext>
            </a:extLst>
          </p:cNvPr>
          <p:cNvCxnSpPr>
            <a:cxnSpLocks/>
          </p:cNvCxnSpPr>
          <p:nvPr/>
        </p:nvCxnSpPr>
        <p:spPr>
          <a:xfrm>
            <a:off x="5554052" y="3359135"/>
            <a:ext cx="0" cy="154046"/>
          </a:xfrm>
          <a:prstGeom prst="line">
            <a:avLst/>
          </a:prstGeom>
          <a:noFill/>
          <a:ln w="6350" cap="flat" cmpd="sng" algn="ctr">
            <a:solidFill>
              <a:srgbClr val="909090"/>
            </a:solidFill>
            <a:prstDash val="solid"/>
            <a:miter lim="800000"/>
          </a:ln>
          <a:effectLst/>
        </p:spPr>
      </p:cxnSp>
      <p:cxnSp>
        <p:nvCxnSpPr>
          <p:cNvPr id="297" name="Straight Connector 296">
            <a:extLst>
              <a:ext uri="{FF2B5EF4-FFF2-40B4-BE49-F238E27FC236}">
                <a16:creationId xmlns:a16="http://schemas.microsoft.com/office/drawing/2014/main" id="{21BF38D7-775D-D12A-73F9-CBFCCFDD6A63}"/>
              </a:ext>
            </a:extLst>
          </p:cNvPr>
          <p:cNvCxnSpPr>
            <a:cxnSpLocks/>
          </p:cNvCxnSpPr>
          <p:nvPr/>
        </p:nvCxnSpPr>
        <p:spPr>
          <a:xfrm>
            <a:off x="5910060" y="3359135"/>
            <a:ext cx="0" cy="154046"/>
          </a:xfrm>
          <a:prstGeom prst="line">
            <a:avLst/>
          </a:prstGeom>
          <a:noFill/>
          <a:ln w="6350" cap="flat" cmpd="sng" algn="ctr">
            <a:solidFill>
              <a:srgbClr val="909090"/>
            </a:solidFill>
            <a:prstDash val="solid"/>
            <a:miter lim="800000"/>
          </a:ln>
          <a:effectLst/>
        </p:spPr>
      </p:cxnSp>
      <p:cxnSp>
        <p:nvCxnSpPr>
          <p:cNvPr id="298" name="Straight Connector 297">
            <a:extLst>
              <a:ext uri="{FF2B5EF4-FFF2-40B4-BE49-F238E27FC236}">
                <a16:creationId xmlns:a16="http://schemas.microsoft.com/office/drawing/2014/main" id="{CD011B56-A5B0-9747-A449-663845765E03}"/>
              </a:ext>
            </a:extLst>
          </p:cNvPr>
          <p:cNvCxnSpPr>
            <a:cxnSpLocks/>
          </p:cNvCxnSpPr>
          <p:nvPr/>
        </p:nvCxnSpPr>
        <p:spPr>
          <a:xfrm>
            <a:off x="5728157" y="3359135"/>
            <a:ext cx="0" cy="154046"/>
          </a:xfrm>
          <a:prstGeom prst="line">
            <a:avLst/>
          </a:prstGeom>
          <a:noFill/>
          <a:ln w="6350" cap="flat" cmpd="sng" algn="ctr">
            <a:solidFill>
              <a:srgbClr val="909090"/>
            </a:solidFill>
            <a:prstDash val="solid"/>
            <a:miter lim="800000"/>
          </a:ln>
          <a:effectLst/>
        </p:spPr>
      </p:cxnSp>
      <p:cxnSp>
        <p:nvCxnSpPr>
          <p:cNvPr id="299" name="Elbow Connector 142">
            <a:extLst>
              <a:ext uri="{FF2B5EF4-FFF2-40B4-BE49-F238E27FC236}">
                <a16:creationId xmlns:a16="http://schemas.microsoft.com/office/drawing/2014/main" id="{730E5DA1-FED0-9334-817A-F5B52F59A730}"/>
              </a:ext>
            </a:extLst>
          </p:cNvPr>
          <p:cNvCxnSpPr>
            <a:cxnSpLocks/>
          </p:cNvCxnSpPr>
          <p:nvPr/>
        </p:nvCxnSpPr>
        <p:spPr>
          <a:xfrm>
            <a:off x="4694088" y="4066071"/>
            <a:ext cx="2059138" cy="170772"/>
          </a:xfrm>
          <a:prstGeom prst="bentConnector3">
            <a:avLst>
              <a:gd name="adj1" fmla="val 99957"/>
            </a:avLst>
          </a:prstGeom>
          <a:noFill/>
          <a:ln w="6350" cap="flat" cmpd="sng" algn="ctr">
            <a:solidFill>
              <a:srgbClr val="909090"/>
            </a:solidFill>
            <a:prstDash val="solid"/>
            <a:miter lim="800000"/>
            <a:tailEnd type="triangle"/>
          </a:ln>
          <a:effectLst/>
        </p:spPr>
      </p:cxnSp>
      <p:cxnSp>
        <p:nvCxnSpPr>
          <p:cNvPr id="300" name="Straight Connector 299">
            <a:extLst>
              <a:ext uri="{FF2B5EF4-FFF2-40B4-BE49-F238E27FC236}">
                <a16:creationId xmlns:a16="http://schemas.microsoft.com/office/drawing/2014/main" id="{0432773A-ABD3-06AF-53C5-9DE4FE28A603}"/>
              </a:ext>
            </a:extLst>
          </p:cNvPr>
          <p:cNvCxnSpPr>
            <a:cxnSpLocks/>
          </p:cNvCxnSpPr>
          <p:nvPr/>
        </p:nvCxnSpPr>
        <p:spPr>
          <a:xfrm>
            <a:off x="4695064" y="3912025"/>
            <a:ext cx="0" cy="154046"/>
          </a:xfrm>
          <a:prstGeom prst="line">
            <a:avLst/>
          </a:prstGeom>
          <a:noFill/>
          <a:ln w="6350" cap="flat" cmpd="sng" algn="ctr">
            <a:solidFill>
              <a:srgbClr val="909090"/>
            </a:solidFill>
            <a:prstDash val="solid"/>
            <a:miter lim="800000"/>
          </a:ln>
          <a:effectLst/>
        </p:spPr>
      </p:cxnSp>
      <p:cxnSp>
        <p:nvCxnSpPr>
          <p:cNvPr id="301" name="Straight Connector 300">
            <a:extLst>
              <a:ext uri="{FF2B5EF4-FFF2-40B4-BE49-F238E27FC236}">
                <a16:creationId xmlns:a16="http://schemas.microsoft.com/office/drawing/2014/main" id="{5DC07C7D-256E-2149-88C8-CCDFDAAE584E}"/>
              </a:ext>
            </a:extLst>
          </p:cNvPr>
          <p:cNvCxnSpPr>
            <a:cxnSpLocks/>
          </p:cNvCxnSpPr>
          <p:nvPr/>
        </p:nvCxnSpPr>
        <p:spPr>
          <a:xfrm>
            <a:off x="4848602" y="3912025"/>
            <a:ext cx="0" cy="154046"/>
          </a:xfrm>
          <a:prstGeom prst="line">
            <a:avLst/>
          </a:prstGeom>
          <a:noFill/>
          <a:ln w="6350" cap="flat" cmpd="sng" algn="ctr">
            <a:solidFill>
              <a:srgbClr val="909090"/>
            </a:solidFill>
            <a:prstDash val="solid"/>
            <a:miter lim="800000"/>
          </a:ln>
          <a:effectLst/>
        </p:spPr>
      </p:cxnSp>
      <p:cxnSp>
        <p:nvCxnSpPr>
          <p:cNvPr id="302" name="Straight Connector 301">
            <a:extLst>
              <a:ext uri="{FF2B5EF4-FFF2-40B4-BE49-F238E27FC236}">
                <a16:creationId xmlns:a16="http://schemas.microsoft.com/office/drawing/2014/main" id="{47A37C96-5052-85BA-EF44-5280583A72F0}"/>
              </a:ext>
            </a:extLst>
          </p:cNvPr>
          <p:cNvCxnSpPr>
            <a:cxnSpLocks/>
          </p:cNvCxnSpPr>
          <p:nvPr/>
        </p:nvCxnSpPr>
        <p:spPr>
          <a:xfrm>
            <a:off x="5204611" y="3912025"/>
            <a:ext cx="0" cy="154046"/>
          </a:xfrm>
          <a:prstGeom prst="line">
            <a:avLst/>
          </a:prstGeom>
          <a:noFill/>
          <a:ln w="6350" cap="flat" cmpd="sng" algn="ctr">
            <a:solidFill>
              <a:srgbClr val="909090"/>
            </a:solidFill>
            <a:prstDash val="solid"/>
            <a:miter lim="800000"/>
          </a:ln>
          <a:effectLst/>
        </p:spPr>
      </p:cxnSp>
      <p:cxnSp>
        <p:nvCxnSpPr>
          <p:cNvPr id="303" name="Straight Connector 302">
            <a:extLst>
              <a:ext uri="{FF2B5EF4-FFF2-40B4-BE49-F238E27FC236}">
                <a16:creationId xmlns:a16="http://schemas.microsoft.com/office/drawing/2014/main" id="{3A9DD8D8-A1D6-652C-C696-3E473A25B697}"/>
              </a:ext>
            </a:extLst>
          </p:cNvPr>
          <p:cNvCxnSpPr>
            <a:cxnSpLocks/>
          </p:cNvCxnSpPr>
          <p:nvPr/>
        </p:nvCxnSpPr>
        <p:spPr>
          <a:xfrm>
            <a:off x="5022707" y="3912025"/>
            <a:ext cx="0" cy="154046"/>
          </a:xfrm>
          <a:prstGeom prst="line">
            <a:avLst/>
          </a:prstGeom>
          <a:noFill/>
          <a:ln w="6350" cap="flat" cmpd="sng" algn="ctr">
            <a:solidFill>
              <a:srgbClr val="909090"/>
            </a:solidFill>
            <a:prstDash val="solid"/>
            <a:miter lim="800000"/>
          </a:ln>
          <a:effectLst/>
        </p:spPr>
      </p:cxnSp>
      <p:sp>
        <p:nvSpPr>
          <p:cNvPr id="304" name="Left Brace 303">
            <a:extLst>
              <a:ext uri="{FF2B5EF4-FFF2-40B4-BE49-F238E27FC236}">
                <a16:creationId xmlns:a16="http://schemas.microsoft.com/office/drawing/2014/main" id="{2C4DE228-5A47-C6EE-176B-6947A80C2028}"/>
              </a:ext>
            </a:extLst>
          </p:cNvPr>
          <p:cNvSpPr/>
          <p:nvPr/>
        </p:nvSpPr>
        <p:spPr>
          <a:xfrm rot="16200000">
            <a:off x="6960305" y="4212695"/>
            <a:ext cx="71676" cy="542865"/>
          </a:xfrm>
          <a:prstGeom prst="leftBrace">
            <a:avLst/>
          </a:prstGeom>
          <a:noFill/>
          <a:ln w="6350" cap="flat" cmpd="sng" algn="ctr">
            <a:solidFill>
              <a:srgbClr val="909090"/>
            </a:solidFill>
            <a:prstDash val="solid"/>
            <a:miter lim="800000"/>
          </a:ln>
          <a:effectLst/>
        </p:spPr>
        <p:txBody>
          <a:bodyPr rtlCol="0" anchor="ctr"/>
          <a:lstStyle/>
          <a:p>
            <a:pPr algn="ctr" defTabSz="685800">
              <a:buClrTx/>
              <a:defRPr/>
            </a:pPr>
            <a:endParaRPr lang="en-US" sz="1350" kern="1200">
              <a:solidFill>
                <a:srgbClr val="212121"/>
              </a:solidFill>
              <a:latin typeface="Roboto Condensed"/>
              <a:ea typeface="+mn-ea"/>
              <a:cs typeface="+mn-cs"/>
            </a:endParaRPr>
          </a:p>
        </p:txBody>
      </p:sp>
      <p:sp>
        <p:nvSpPr>
          <p:cNvPr id="305" name="TextBox 304">
            <a:extLst>
              <a:ext uri="{FF2B5EF4-FFF2-40B4-BE49-F238E27FC236}">
                <a16:creationId xmlns:a16="http://schemas.microsoft.com/office/drawing/2014/main" id="{8D85C00C-221C-9482-D633-72AE984DC39A}"/>
              </a:ext>
            </a:extLst>
          </p:cNvPr>
          <p:cNvSpPr txBox="1"/>
          <p:nvPr/>
        </p:nvSpPr>
        <p:spPr>
          <a:xfrm>
            <a:off x="6896160" y="4469288"/>
            <a:ext cx="151381" cy="253916"/>
          </a:xfrm>
          <a:prstGeom prst="rect">
            <a:avLst/>
          </a:prstGeom>
          <a:noFill/>
        </p:spPr>
        <p:txBody>
          <a:bodyPr wrap="square" rtlCol="0">
            <a:spAutoFit/>
          </a:bodyPr>
          <a:lstStyle/>
          <a:p>
            <a:pPr>
              <a:buClrTx/>
              <a:buFontTx/>
              <a:buNone/>
            </a:pPr>
            <a:r>
              <a:rPr lang="en-US" sz="1050" b="1" kern="1200" dirty="0">
                <a:solidFill>
                  <a:srgbClr val="C00000"/>
                </a:solidFill>
                <a:latin typeface="Roboto Condensed"/>
                <a:ea typeface="+mn-ea"/>
                <a:cs typeface="+mn-cs"/>
              </a:rPr>
              <a:t>7</a:t>
            </a:r>
          </a:p>
        </p:txBody>
      </p:sp>
      <p:sp>
        <p:nvSpPr>
          <p:cNvPr id="306" name="Rounded Rectangle 149">
            <a:extLst>
              <a:ext uri="{FF2B5EF4-FFF2-40B4-BE49-F238E27FC236}">
                <a16:creationId xmlns:a16="http://schemas.microsoft.com/office/drawing/2014/main" id="{E7150187-3E39-BF65-8701-69224A6BB5A3}"/>
              </a:ext>
            </a:extLst>
          </p:cNvPr>
          <p:cNvSpPr/>
          <p:nvPr/>
        </p:nvSpPr>
        <p:spPr>
          <a:xfrm>
            <a:off x="3794384" y="4236882"/>
            <a:ext cx="1682048" cy="378521"/>
          </a:xfrm>
          <a:prstGeom prst="roundRect">
            <a:avLst/>
          </a:prstGeom>
          <a:solidFill>
            <a:sysClr val="window" lastClr="FFFFFF"/>
          </a:solidFill>
          <a:ln w="12700" cap="flat" cmpd="sng" algn="ctr">
            <a:solidFill>
              <a:srgbClr val="212121"/>
            </a:solidFill>
            <a:prstDash val="solid"/>
            <a:miter lim="800000"/>
            <a:headEnd type="none" w="med" len="med"/>
            <a:tailEnd type="none" w="med" len="med"/>
          </a:ln>
          <a:effectLst/>
        </p:spPr>
        <p:txBody>
          <a:bodyPr rtlCol="0" anchor="ctr"/>
          <a:lstStyle/>
          <a:p>
            <a:pPr algn="ctr" defTabSz="685800">
              <a:buClrTx/>
              <a:defRPr/>
            </a:pPr>
            <a:r>
              <a:rPr lang="en-US" sz="1350" b="1" kern="1200" dirty="0">
                <a:solidFill>
                  <a:srgbClr val="212121"/>
                </a:solidFill>
                <a:latin typeface="Roboto Condensed"/>
                <a:ea typeface="+mn-ea"/>
                <a:cs typeface="+mn-cs"/>
              </a:rPr>
              <a:t>The bit in position 7 is in error</a:t>
            </a:r>
          </a:p>
        </p:txBody>
      </p:sp>
      <p:cxnSp>
        <p:nvCxnSpPr>
          <p:cNvPr id="307" name="Straight Arrow Connector 306">
            <a:extLst>
              <a:ext uri="{FF2B5EF4-FFF2-40B4-BE49-F238E27FC236}">
                <a16:creationId xmlns:a16="http://schemas.microsoft.com/office/drawing/2014/main" id="{E248237B-7F02-48CC-D050-2464485E2A53}"/>
              </a:ext>
            </a:extLst>
          </p:cNvPr>
          <p:cNvCxnSpPr>
            <a:stCxn id="306" idx="3"/>
            <a:endCxn id="305" idx="1"/>
          </p:cNvCxnSpPr>
          <p:nvPr/>
        </p:nvCxnSpPr>
        <p:spPr>
          <a:xfrm>
            <a:off x="5476432" y="4426143"/>
            <a:ext cx="1419728" cy="170103"/>
          </a:xfrm>
          <a:prstGeom prst="straightConnector1">
            <a:avLst/>
          </a:prstGeom>
          <a:solidFill>
            <a:sysClr val="window" lastClr="FFFFFF"/>
          </a:solidFill>
          <a:ln w="12700" cap="flat" cmpd="sng" algn="ctr">
            <a:solidFill>
              <a:srgbClr val="212121"/>
            </a:solidFill>
            <a:prstDash val="solid"/>
            <a:miter lim="800000"/>
            <a:tailEnd type="triangle"/>
          </a:ln>
          <a:effectLst/>
        </p:spPr>
      </p:cxnSp>
      <p:sp>
        <p:nvSpPr>
          <p:cNvPr id="308" name="Rectangle 307">
            <a:extLst>
              <a:ext uri="{FF2B5EF4-FFF2-40B4-BE49-F238E27FC236}">
                <a16:creationId xmlns:a16="http://schemas.microsoft.com/office/drawing/2014/main" id="{84F903CD-1C7A-236D-3018-B105B1132D4B}"/>
              </a:ext>
            </a:extLst>
          </p:cNvPr>
          <p:cNvSpPr>
            <a:spLocks/>
          </p:cNvSpPr>
          <p:nvPr/>
        </p:nvSpPr>
        <p:spPr>
          <a:xfrm>
            <a:off x="6705678" y="4299768"/>
            <a:ext cx="162000" cy="17145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0</a:t>
            </a:r>
          </a:p>
        </p:txBody>
      </p:sp>
      <p:sp>
        <p:nvSpPr>
          <p:cNvPr id="309" name="Rectangle 308">
            <a:extLst>
              <a:ext uri="{FF2B5EF4-FFF2-40B4-BE49-F238E27FC236}">
                <a16:creationId xmlns:a16="http://schemas.microsoft.com/office/drawing/2014/main" id="{C7409814-111A-82B2-DDA9-00A494D9F98D}"/>
              </a:ext>
            </a:extLst>
          </p:cNvPr>
          <p:cNvSpPr>
            <a:spLocks/>
          </p:cNvSpPr>
          <p:nvPr/>
        </p:nvSpPr>
        <p:spPr>
          <a:xfrm>
            <a:off x="6849344" y="4299768"/>
            <a:ext cx="162000" cy="17145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310" name="Rectangle 309">
            <a:extLst>
              <a:ext uri="{FF2B5EF4-FFF2-40B4-BE49-F238E27FC236}">
                <a16:creationId xmlns:a16="http://schemas.microsoft.com/office/drawing/2014/main" id="{80A3A158-10C6-C391-944E-E912A6B14491}"/>
              </a:ext>
            </a:extLst>
          </p:cNvPr>
          <p:cNvSpPr>
            <a:spLocks/>
          </p:cNvSpPr>
          <p:nvPr/>
        </p:nvSpPr>
        <p:spPr>
          <a:xfrm>
            <a:off x="7038975" y="4299768"/>
            <a:ext cx="162000" cy="17145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sp>
        <p:nvSpPr>
          <p:cNvPr id="311" name="Rectangle 310">
            <a:extLst>
              <a:ext uri="{FF2B5EF4-FFF2-40B4-BE49-F238E27FC236}">
                <a16:creationId xmlns:a16="http://schemas.microsoft.com/office/drawing/2014/main" id="{4823A930-4762-F6AA-9ED0-51E6D3E8934C}"/>
              </a:ext>
            </a:extLst>
          </p:cNvPr>
          <p:cNvSpPr>
            <a:spLocks/>
          </p:cNvSpPr>
          <p:nvPr/>
        </p:nvSpPr>
        <p:spPr>
          <a:xfrm>
            <a:off x="7162725" y="4299768"/>
            <a:ext cx="162000" cy="171450"/>
          </a:xfrm>
          <a:prstGeom prst="rect">
            <a:avLst/>
          </a:prstGeom>
          <a:solidFill>
            <a:sysClr val="window" lastClr="FFFFFF"/>
          </a:solidFill>
          <a:ln w="12700" cap="flat" cmpd="sng" algn="ctr">
            <a:noFill/>
            <a:prstDash val="solid"/>
            <a:miter lim="800000"/>
          </a:ln>
          <a:effectLst/>
        </p:spPr>
        <p:txBody>
          <a:bodyPr rtlCol="0" anchor="ctr"/>
          <a:lstStyle/>
          <a:p>
            <a:pPr algn="ctr" defTabSz="685800">
              <a:buClrTx/>
              <a:defRPr/>
            </a:pPr>
            <a:r>
              <a:rPr lang="en-US" sz="1350" kern="1200" dirty="0">
                <a:solidFill>
                  <a:srgbClr val="212121"/>
                </a:solidFill>
                <a:latin typeface="Roboto Condensed"/>
                <a:ea typeface="+mn-ea"/>
                <a:cs typeface="+mn-cs"/>
              </a:rPr>
              <a:t>1</a:t>
            </a:r>
          </a:p>
        </p:txBody>
      </p:sp>
      <p:pic>
        <p:nvPicPr>
          <p:cNvPr id="2" name="Picture 1">
            <a:extLst>
              <a:ext uri="{FF2B5EF4-FFF2-40B4-BE49-F238E27FC236}">
                <a16:creationId xmlns:a16="http://schemas.microsoft.com/office/drawing/2014/main" id="{68ED1CF1-D20C-D7C3-EE7D-25A5DEA5BA8A}"/>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3953679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Block Error Correction Codes</a:t>
            </a:r>
          </a:p>
        </p:txBody>
      </p:sp>
      <p:sp>
        <p:nvSpPr>
          <p:cNvPr id="15" name="Rectangle 14">
            <a:extLst>
              <a:ext uri="{FF2B5EF4-FFF2-40B4-BE49-F238E27FC236}">
                <a16:creationId xmlns:a16="http://schemas.microsoft.com/office/drawing/2014/main" id="{520BA40E-B91F-F4B6-728C-917BB0A2B9B8}"/>
              </a:ext>
            </a:extLst>
          </p:cNvPr>
          <p:cNvSpPr/>
          <p:nvPr/>
        </p:nvSpPr>
        <p:spPr>
          <a:xfrm>
            <a:off x="3408830" y="685800"/>
            <a:ext cx="1613647" cy="74631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Error Detection </a:t>
            </a:r>
          </a:p>
          <a:p>
            <a:pPr algn="ctr" defTabSz="685800">
              <a:buClrTx/>
              <a:defRPr/>
            </a:pPr>
            <a:r>
              <a:rPr lang="en-US" sz="1500" b="1" kern="1200" dirty="0">
                <a:solidFill>
                  <a:srgbClr val="212121"/>
                </a:solidFill>
                <a:latin typeface="Roboto Condensed"/>
                <a:ea typeface="+mn-ea"/>
                <a:cs typeface="+mn-cs"/>
              </a:rPr>
              <a:t>and Correction</a:t>
            </a:r>
          </a:p>
          <a:p>
            <a:pPr algn="ctr" defTabSz="685800">
              <a:buClrTx/>
              <a:defRPr/>
            </a:pPr>
            <a:r>
              <a:rPr lang="en-US" sz="1500" b="1" kern="1200" dirty="0">
                <a:solidFill>
                  <a:srgbClr val="212121"/>
                </a:solidFill>
                <a:latin typeface="Roboto Condensed"/>
                <a:ea typeface="+mn-ea"/>
                <a:cs typeface="+mn-cs"/>
              </a:rPr>
              <a:t>codes</a:t>
            </a:r>
            <a:endParaRPr lang="en-IN" sz="1500" b="1" kern="1200" dirty="0">
              <a:solidFill>
                <a:srgbClr val="212121"/>
              </a:solidFill>
              <a:latin typeface="Roboto Condensed"/>
              <a:ea typeface="+mn-ea"/>
              <a:cs typeface="+mn-cs"/>
            </a:endParaRPr>
          </a:p>
        </p:txBody>
      </p:sp>
      <p:sp>
        <p:nvSpPr>
          <p:cNvPr id="16" name="Rectangle 15">
            <a:extLst>
              <a:ext uri="{FF2B5EF4-FFF2-40B4-BE49-F238E27FC236}">
                <a16:creationId xmlns:a16="http://schemas.microsoft.com/office/drawing/2014/main" id="{A48523C0-7FCE-0C47-FDEC-8AC24D040C4C}"/>
              </a:ext>
            </a:extLst>
          </p:cNvPr>
          <p:cNvSpPr/>
          <p:nvPr/>
        </p:nvSpPr>
        <p:spPr>
          <a:xfrm>
            <a:off x="1351430" y="1926291"/>
            <a:ext cx="2420471"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FEC</a:t>
            </a:r>
          </a:p>
          <a:p>
            <a:pPr algn="ctr" defTabSz="685800">
              <a:buClrTx/>
              <a:defRPr/>
            </a:pPr>
            <a:r>
              <a:rPr lang="en-US" sz="1500" b="1" kern="1200" dirty="0">
                <a:solidFill>
                  <a:srgbClr val="212121"/>
                </a:solidFill>
                <a:latin typeface="Roboto Condensed"/>
                <a:ea typeface="+mn-ea"/>
                <a:cs typeface="+mn-cs"/>
              </a:rPr>
              <a:t>(Forward Error Correction)</a:t>
            </a:r>
            <a:endParaRPr lang="en-IN" sz="1500" b="1" kern="1200" dirty="0">
              <a:solidFill>
                <a:srgbClr val="212121"/>
              </a:solidFill>
              <a:latin typeface="Roboto Condensed"/>
              <a:ea typeface="+mn-ea"/>
              <a:cs typeface="+mn-cs"/>
            </a:endParaRPr>
          </a:p>
        </p:txBody>
      </p:sp>
      <p:sp>
        <p:nvSpPr>
          <p:cNvPr id="17" name="Rectangle 16">
            <a:extLst>
              <a:ext uri="{FF2B5EF4-FFF2-40B4-BE49-F238E27FC236}">
                <a16:creationId xmlns:a16="http://schemas.microsoft.com/office/drawing/2014/main" id="{BBA90E88-8C2F-E118-AED2-B20D66D7A741}"/>
              </a:ext>
            </a:extLst>
          </p:cNvPr>
          <p:cNvSpPr/>
          <p:nvPr/>
        </p:nvSpPr>
        <p:spPr>
          <a:xfrm>
            <a:off x="4884645" y="1926291"/>
            <a:ext cx="2420471"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BEC</a:t>
            </a:r>
          </a:p>
          <a:p>
            <a:pPr algn="ctr" defTabSz="685800">
              <a:buClrTx/>
              <a:defRPr/>
            </a:pPr>
            <a:r>
              <a:rPr lang="en-US" sz="1500" b="1" kern="1200" dirty="0">
                <a:solidFill>
                  <a:srgbClr val="212121"/>
                </a:solidFill>
                <a:latin typeface="Roboto Condensed"/>
                <a:ea typeface="+mn-ea"/>
                <a:cs typeface="+mn-cs"/>
              </a:rPr>
              <a:t>(Backward Error Correction)</a:t>
            </a:r>
            <a:endParaRPr lang="en-IN" sz="1500" b="1" kern="1200" dirty="0">
              <a:solidFill>
                <a:srgbClr val="212121"/>
              </a:solidFill>
              <a:latin typeface="Roboto Condensed"/>
              <a:ea typeface="+mn-ea"/>
              <a:cs typeface="+mn-cs"/>
            </a:endParaRPr>
          </a:p>
        </p:txBody>
      </p:sp>
      <p:cxnSp>
        <p:nvCxnSpPr>
          <p:cNvPr id="18" name="Elbow Connector 9">
            <a:extLst>
              <a:ext uri="{FF2B5EF4-FFF2-40B4-BE49-F238E27FC236}">
                <a16:creationId xmlns:a16="http://schemas.microsoft.com/office/drawing/2014/main" id="{5B7C4263-141B-8CD2-D03A-766296DECBDB}"/>
              </a:ext>
            </a:extLst>
          </p:cNvPr>
          <p:cNvCxnSpPr>
            <a:stCxn id="15" idx="2"/>
            <a:endCxn id="16" idx="0"/>
          </p:cNvCxnSpPr>
          <p:nvPr/>
        </p:nvCxnSpPr>
        <p:spPr>
          <a:xfrm rot="5400000">
            <a:off x="3141570" y="852208"/>
            <a:ext cx="494180" cy="1653988"/>
          </a:xfrm>
          <a:prstGeom prst="bentConnector3">
            <a:avLst/>
          </a:prstGeom>
          <a:noFill/>
          <a:ln w="6350" cap="flat" cmpd="sng" algn="ctr">
            <a:solidFill>
              <a:srgbClr val="212121"/>
            </a:solidFill>
            <a:prstDash val="solid"/>
            <a:miter lim="800000"/>
            <a:tailEnd type="triangle"/>
          </a:ln>
          <a:effectLst/>
        </p:spPr>
      </p:cxnSp>
      <p:cxnSp>
        <p:nvCxnSpPr>
          <p:cNvPr id="19" name="Elbow Connector 15">
            <a:extLst>
              <a:ext uri="{FF2B5EF4-FFF2-40B4-BE49-F238E27FC236}">
                <a16:creationId xmlns:a16="http://schemas.microsoft.com/office/drawing/2014/main" id="{9E4C70B1-1E44-C400-2ACE-13DA104C1346}"/>
              </a:ext>
            </a:extLst>
          </p:cNvPr>
          <p:cNvCxnSpPr>
            <a:stCxn id="15" idx="2"/>
            <a:endCxn id="17" idx="0"/>
          </p:cNvCxnSpPr>
          <p:nvPr/>
        </p:nvCxnSpPr>
        <p:spPr>
          <a:xfrm rot="16200000" flipH="1">
            <a:off x="4908177" y="739588"/>
            <a:ext cx="494180" cy="1879227"/>
          </a:xfrm>
          <a:prstGeom prst="bentConnector3">
            <a:avLst/>
          </a:prstGeom>
          <a:noFill/>
          <a:ln w="6350" cap="flat" cmpd="sng" algn="ctr">
            <a:solidFill>
              <a:srgbClr val="212121"/>
            </a:solidFill>
            <a:prstDash val="solid"/>
            <a:miter lim="800000"/>
            <a:tailEnd type="triangle"/>
          </a:ln>
          <a:effectLst/>
        </p:spPr>
      </p:cxnSp>
      <p:sp>
        <p:nvSpPr>
          <p:cNvPr id="20" name="Rectangle 19">
            <a:extLst>
              <a:ext uri="{FF2B5EF4-FFF2-40B4-BE49-F238E27FC236}">
                <a16:creationId xmlns:a16="http://schemas.microsoft.com/office/drawing/2014/main" id="{D40575E9-7B87-0DFD-A972-7B847ECF2249}"/>
              </a:ext>
            </a:extLst>
          </p:cNvPr>
          <p:cNvSpPr/>
          <p:nvPr/>
        </p:nvSpPr>
        <p:spPr>
          <a:xfrm>
            <a:off x="956812" y="2958221"/>
            <a:ext cx="1545118"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Block Error Codes</a:t>
            </a:r>
            <a:endParaRPr lang="en-IN" sz="1500" b="1" kern="1200" dirty="0">
              <a:solidFill>
                <a:srgbClr val="212121"/>
              </a:solidFill>
              <a:latin typeface="Roboto Condensed"/>
              <a:ea typeface="+mn-ea"/>
              <a:cs typeface="+mn-cs"/>
            </a:endParaRPr>
          </a:p>
        </p:txBody>
      </p:sp>
      <p:sp>
        <p:nvSpPr>
          <p:cNvPr id="21" name="Rectangle 20">
            <a:extLst>
              <a:ext uri="{FF2B5EF4-FFF2-40B4-BE49-F238E27FC236}">
                <a16:creationId xmlns:a16="http://schemas.microsoft.com/office/drawing/2014/main" id="{CA23BB0D-79E8-2129-EC28-3CB3C85F4F87}"/>
              </a:ext>
            </a:extLst>
          </p:cNvPr>
          <p:cNvSpPr/>
          <p:nvPr/>
        </p:nvSpPr>
        <p:spPr>
          <a:xfrm>
            <a:off x="2999342" y="2958221"/>
            <a:ext cx="1545118" cy="537882"/>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Convolution Codes</a:t>
            </a:r>
            <a:endParaRPr lang="en-IN" sz="1500" b="1" kern="1200" dirty="0">
              <a:solidFill>
                <a:srgbClr val="212121"/>
              </a:solidFill>
              <a:latin typeface="Roboto Condensed"/>
              <a:ea typeface="+mn-ea"/>
              <a:cs typeface="+mn-cs"/>
            </a:endParaRPr>
          </a:p>
        </p:txBody>
      </p:sp>
      <p:sp>
        <p:nvSpPr>
          <p:cNvPr id="22" name="Rectangle 21">
            <a:extLst>
              <a:ext uri="{FF2B5EF4-FFF2-40B4-BE49-F238E27FC236}">
                <a16:creationId xmlns:a16="http://schemas.microsoft.com/office/drawing/2014/main" id="{9431352B-2A68-A747-F524-AC6F42A97052}"/>
              </a:ext>
            </a:extLst>
          </p:cNvPr>
          <p:cNvSpPr/>
          <p:nvPr/>
        </p:nvSpPr>
        <p:spPr>
          <a:xfrm>
            <a:off x="5372619" y="2909347"/>
            <a:ext cx="1444523" cy="819668"/>
          </a:xfrm>
          <a:prstGeom prst="rect">
            <a:avLst/>
          </a:prstGeom>
          <a:solidFill>
            <a:sysClr val="window" lastClr="FFFFFF">
              <a:lumMod val="85000"/>
            </a:sysClr>
          </a:solidFill>
          <a:ln w="12700" cap="flat" cmpd="sng" algn="ctr">
            <a:solidFill>
              <a:srgbClr val="909090">
                <a:shade val="50000"/>
              </a:srgbClr>
            </a:solidFill>
            <a:prstDash val="solid"/>
            <a:miter lim="800000"/>
          </a:ln>
          <a:effectLst/>
        </p:spPr>
        <p:txBody>
          <a:bodyPr rtlCol="0" anchor="ctr"/>
          <a:lstStyle/>
          <a:p>
            <a:pPr algn="ctr" defTabSz="685800">
              <a:buClrTx/>
              <a:defRPr/>
            </a:pPr>
            <a:r>
              <a:rPr lang="en-US" sz="1500" b="1" kern="1200" dirty="0">
                <a:solidFill>
                  <a:srgbClr val="212121"/>
                </a:solidFill>
                <a:latin typeface="Roboto Condensed"/>
                <a:ea typeface="+mn-ea"/>
                <a:cs typeface="+mn-cs"/>
              </a:rPr>
              <a:t>ARQ</a:t>
            </a:r>
          </a:p>
          <a:p>
            <a:pPr algn="ctr" defTabSz="685800">
              <a:buClrTx/>
              <a:defRPr/>
            </a:pPr>
            <a:r>
              <a:rPr lang="en-US" sz="1500" b="1" kern="1200" dirty="0">
                <a:solidFill>
                  <a:srgbClr val="212121"/>
                </a:solidFill>
                <a:latin typeface="Roboto Condensed"/>
                <a:ea typeface="+mn-ea"/>
                <a:cs typeface="+mn-cs"/>
              </a:rPr>
              <a:t>(Automatic Repeat Request)</a:t>
            </a:r>
            <a:endParaRPr lang="en-IN" sz="1500" b="1" kern="1200" dirty="0">
              <a:solidFill>
                <a:srgbClr val="212121"/>
              </a:solidFill>
              <a:latin typeface="Roboto Condensed"/>
              <a:ea typeface="+mn-ea"/>
              <a:cs typeface="+mn-cs"/>
            </a:endParaRPr>
          </a:p>
        </p:txBody>
      </p:sp>
      <p:sp>
        <p:nvSpPr>
          <p:cNvPr id="23" name="Rectangle 22">
            <a:extLst>
              <a:ext uri="{FF2B5EF4-FFF2-40B4-BE49-F238E27FC236}">
                <a16:creationId xmlns:a16="http://schemas.microsoft.com/office/drawing/2014/main" id="{0DFDE984-5B51-9CDE-92E7-C554ADE78710}"/>
              </a:ext>
            </a:extLst>
          </p:cNvPr>
          <p:cNvSpPr/>
          <p:nvPr/>
        </p:nvSpPr>
        <p:spPr>
          <a:xfrm>
            <a:off x="956812" y="3613638"/>
            <a:ext cx="1604853" cy="537882"/>
          </a:xfrm>
          <a:prstGeom prst="rect">
            <a:avLst/>
          </a:prstGeom>
          <a:noFill/>
          <a:ln w="12700" cap="flat" cmpd="sng" algn="ctr">
            <a:noFill/>
            <a:prstDash val="solid"/>
            <a:miter lim="800000"/>
          </a:ln>
          <a:effectLst/>
        </p:spPr>
        <p:txBody>
          <a:bodyPr rtlCol="0" anchor="ctr"/>
          <a:lstStyle/>
          <a:p>
            <a:pPr marL="214313" indent="-214313" defTabSz="685800">
              <a:buClrTx/>
              <a:buFont typeface="Arial" panose="020B0604020202020204" pitchFamily="34" charset="0"/>
              <a:buChar char="•"/>
              <a:defRPr/>
            </a:pPr>
            <a:r>
              <a:rPr lang="en-US" sz="1500" kern="1200" dirty="0">
                <a:solidFill>
                  <a:srgbClr val="212121"/>
                </a:solidFill>
                <a:latin typeface="Roboto Condensed"/>
                <a:ea typeface="+mn-ea"/>
                <a:cs typeface="+mn-cs"/>
              </a:rPr>
              <a:t>Hamming Code</a:t>
            </a:r>
          </a:p>
          <a:p>
            <a:pPr marL="214313" indent="-214313" defTabSz="685800">
              <a:buClrTx/>
              <a:buFont typeface="Arial" panose="020B0604020202020204" pitchFamily="34" charset="0"/>
              <a:buChar char="•"/>
              <a:defRPr/>
            </a:pPr>
            <a:r>
              <a:rPr lang="en-US" sz="1500" kern="1200" dirty="0">
                <a:solidFill>
                  <a:srgbClr val="212121"/>
                </a:solidFill>
                <a:latin typeface="Roboto Condensed"/>
                <a:ea typeface="+mn-ea"/>
                <a:cs typeface="+mn-cs"/>
              </a:rPr>
              <a:t>Cyclic Code</a:t>
            </a:r>
          </a:p>
        </p:txBody>
      </p:sp>
      <p:cxnSp>
        <p:nvCxnSpPr>
          <p:cNvPr id="24" name="Elbow Connector 24">
            <a:extLst>
              <a:ext uri="{FF2B5EF4-FFF2-40B4-BE49-F238E27FC236}">
                <a16:creationId xmlns:a16="http://schemas.microsoft.com/office/drawing/2014/main" id="{678083E3-D15F-7D5A-ABCE-F7359FF94107}"/>
              </a:ext>
            </a:extLst>
          </p:cNvPr>
          <p:cNvCxnSpPr>
            <a:stCxn id="16" idx="2"/>
            <a:endCxn id="20" idx="0"/>
          </p:cNvCxnSpPr>
          <p:nvPr/>
        </p:nvCxnSpPr>
        <p:spPr>
          <a:xfrm rot="5400000">
            <a:off x="1898494" y="2295049"/>
            <a:ext cx="494048" cy="832295"/>
          </a:xfrm>
          <a:prstGeom prst="bentConnector3">
            <a:avLst/>
          </a:prstGeom>
          <a:noFill/>
          <a:ln w="6350" cap="flat" cmpd="sng" algn="ctr">
            <a:solidFill>
              <a:srgbClr val="212121"/>
            </a:solidFill>
            <a:prstDash val="solid"/>
            <a:miter lim="800000"/>
            <a:tailEnd type="triangle"/>
          </a:ln>
          <a:effectLst/>
        </p:spPr>
      </p:cxnSp>
      <p:cxnSp>
        <p:nvCxnSpPr>
          <p:cNvPr id="25" name="Elbow Connector 26">
            <a:extLst>
              <a:ext uri="{FF2B5EF4-FFF2-40B4-BE49-F238E27FC236}">
                <a16:creationId xmlns:a16="http://schemas.microsoft.com/office/drawing/2014/main" id="{EAB050D7-3B5F-6C15-6662-7B8362EE2B0C}"/>
              </a:ext>
            </a:extLst>
          </p:cNvPr>
          <p:cNvCxnSpPr>
            <a:stCxn id="16" idx="2"/>
            <a:endCxn id="21" idx="0"/>
          </p:cNvCxnSpPr>
          <p:nvPr/>
        </p:nvCxnSpPr>
        <p:spPr>
          <a:xfrm rot="16200000" flipH="1">
            <a:off x="2919759" y="2106079"/>
            <a:ext cx="494048" cy="1210235"/>
          </a:xfrm>
          <a:prstGeom prst="bentConnector3">
            <a:avLst/>
          </a:prstGeom>
          <a:noFill/>
          <a:ln w="6350" cap="flat" cmpd="sng" algn="ctr">
            <a:solidFill>
              <a:srgbClr val="212121"/>
            </a:solidFill>
            <a:prstDash val="solid"/>
            <a:miter lim="800000"/>
            <a:tailEnd type="triangle"/>
          </a:ln>
          <a:effectLst/>
        </p:spPr>
      </p:cxnSp>
      <p:cxnSp>
        <p:nvCxnSpPr>
          <p:cNvPr id="26" name="Straight Arrow Connector 25">
            <a:extLst>
              <a:ext uri="{FF2B5EF4-FFF2-40B4-BE49-F238E27FC236}">
                <a16:creationId xmlns:a16="http://schemas.microsoft.com/office/drawing/2014/main" id="{3E041FEF-49E1-E27D-5BDB-0BDF42B826EE}"/>
              </a:ext>
            </a:extLst>
          </p:cNvPr>
          <p:cNvCxnSpPr>
            <a:stCxn id="17" idx="2"/>
            <a:endCxn id="22" idx="0"/>
          </p:cNvCxnSpPr>
          <p:nvPr/>
        </p:nvCxnSpPr>
        <p:spPr>
          <a:xfrm>
            <a:off x="6094880" y="2464173"/>
            <a:ext cx="0" cy="445174"/>
          </a:xfrm>
          <a:prstGeom prst="straightConnector1">
            <a:avLst/>
          </a:prstGeom>
          <a:noFill/>
          <a:ln w="6350" cap="flat" cmpd="sng" algn="ctr">
            <a:solidFill>
              <a:srgbClr val="212121"/>
            </a:solidFill>
            <a:prstDash val="solid"/>
            <a:miter lim="800000"/>
            <a:tailEnd type="triangle"/>
          </a:ln>
          <a:effectLst/>
        </p:spPr>
      </p:cxnSp>
      <p:pic>
        <p:nvPicPr>
          <p:cNvPr id="2" name="Picture 1">
            <a:extLst>
              <a:ext uri="{FF2B5EF4-FFF2-40B4-BE49-F238E27FC236}">
                <a16:creationId xmlns:a16="http://schemas.microsoft.com/office/drawing/2014/main" id="{2F71BA99-F658-AE98-C1ED-E55CD43922A7}"/>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524810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a:t>
            </a:r>
          </a:p>
        </p:txBody>
      </p:sp>
      <p:sp>
        <p:nvSpPr>
          <p:cNvPr id="3" name="Content Placeholder 2">
            <a:extLst>
              <a:ext uri="{FF2B5EF4-FFF2-40B4-BE49-F238E27FC236}">
                <a16:creationId xmlns:a16="http://schemas.microsoft.com/office/drawing/2014/main" id="{BFA0810A-8556-B29C-20BC-2CF1BFB37260}"/>
              </a:ext>
            </a:extLst>
          </p:cNvPr>
          <p:cNvSpPr txBox="1">
            <a:spLocks/>
          </p:cNvSpPr>
          <p:nvPr/>
        </p:nvSpPr>
        <p:spPr>
          <a:xfrm>
            <a:off x="98385" y="739024"/>
            <a:ext cx="8947231" cy="2918577"/>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 cyclic property of </a:t>
            </a:r>
            <a:r>
              <a:rPr lang="en-IN" sz="1800" dirty="0">
                <a:solidFill>
                  <a:srgbClr val="673BBA"/>
                </a:solidFill>
                <a:latin typeface="Cambria" panose="02040503050406030204" pitchFamily="18" charset="0"/>
                <a:ea typeface="Cambria" panose="02040503050406030204" pitchFamily="18" charset="0"/>
              </a:rPr>
              <a:t>code words </a:t>
            </a:r>
            <a:r>
              <a:rPr lang="en-IN" sz="1800" dirty="0">
                <a:solidFill>
                  <a:srgbClr val="212121"/>
                </a:solidFill>
                <a:latin typeface="Cambria" panose="02040503050406030204" pitchFamily="18" charset="0"/>
                <a:ea typeface="Cambria" panose="02040503050406030204" pitchFamily="18" charset="0"/>
              </a:rPr>
              <a:t>is that any cyclic-shift of a code word is also a codeword.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Cyclic codes follow this </a:t>
            </a:r>
            <a:r>
              <a:rPr lang="en-IN" sz="1800" dirty="0">
                <a:solidFill>
                  <a:srgbClr val="673BBA"/>
                </a:solidFill>
                <a:latin typeface="Cambria" panose="02040503050406030204" pitchFamily="18" charset="0"/>
                <a:ea typeface="Cambria" panose="02040503050406030204" pitchFamily="18" charset="0"/>
              </a:rPr>
              <a:t>cyclic property</a:t>
            </a:r>
            <a:endParaRPr lang="en-IN" sz="1800" dirty="0">
              <a:solidFill>
                <a:srgbClr val="212121"/>
              </a:solidFill>
              <a:latin typeface="Cambria" panose="02040503050406030204" pitchFamily="18" charset="0"/>
              <a:ea typeface="Cambria" panose="02040503050406030204" pitchFamily="18" charset="0"/>
            </a:endParaRP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For a linear code C, if every code word i.e., C = C1,C2,......Cn from C has a </a:t>
            </a:r>
            <a:r>
              <a:rPr lang="en-IN" sz="1800" dirty="0">
                <a:solidFill>
                  <a:srgbClr val="673BBA"/>
                </a:solidFill>
                <a:latin typeface="Cambria" panose="02040503050406030204" pitchFamily="18" charset="0"/>
                <a:ea typeface="Cambria" panose="02040503050406030204" pitchFamily="18" charset="0"/>
              </a:rPr>
              <a:t>cyclic right shift </a:t>
            </a:r>
            <a:r>
              <a:rPr lang="en-IN" sz="1800" dirty="0">
                <a:solidFill>
                  <a:srgbClr val="212121"/>
                </a:solidFill>
                <a:latin typeface="Cambria" panose="02040503050406030204" pitchFamily="18" charset="0"/>
                <a:ea typeface="Cambria" panose="02040503050406030204" pitchFamily="18" charset="0"/>
              </a:rPr>
              <a:t>of components, it becomes a </a:t>
            </a:r>
            <a:r>
              <a:rPr lang="en-IN" sz="1800" dirty="0">
                <a:solidFill>
                  <a:srgbClr val="673BBA"/>
                </a:solidFill>
                <a:latin typeface="Cambria" panose="02040503050406030204" pitchFamily="18" charset="0"/>
                <a:ea typeface="Cambria" panose="02040503050406030204" pitchFamily="18" charset="0"/>
              </a:rPr>
              <a:t>code word</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This shift of right is equal to n-1 cyclic left shifts. Hence, it is </a:t>
            </a:r>
            <a:r>
              <a:rPr lang="en-IN" sz="1800" dirty="0">
                <a:solidFill>
                  <a:srgbClr val="673BBA"/>
                </a:solidFill>
                <a:latin typeface="Cambria" panose="02040503050406030204" pitchFamily="18" charset="0"/>
                <a:ea typeface="Cambria" panose="02040503050406030204" pitchFamily="18" charset="0"/>
              </a:rPr>
              <a:t>invariant</a:t>
            </a:r>
            <a:r>
              <a:rPr lang="en-IN" sz="1800" dirty="0">
                <a:solidFill>
                  <a:srgbClr val="212121"/>
                </a:solidFill>
                <a:latin typeface="Cambria" panose="02040503050406030204" pitchFamily="18" charset="0"/>
                <a:ea typeface="Cambria" panose="02040503050406030204" pitchFamily="18" charset="0"/>
              </a:rPr>
              <a:t> under any shift.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So, the linear code C, as it is invariant under any shift, can be called as a </a:t>
            </a:r>
            <a:r>
              <a:rPr lang="en-IN" sz="1800" dirty="0">
                <a:solidFill>
                  <a:srgbClr val="673BBA"/>
                </a:solidFill>
                <a:latin typeface="Cambria" panose="02040503050406030204" pitchFamily="18" charset="0"/>
                <a:ea typeface="Cambria" panose="02040503050406030204" pitchFamily="18" charset="0"/>
              </a:rPr>
              <a:t>Cyclic code</a:t>
            </a:r>
            <a:r>
              <a:rPr lang="en-IN" sz="1800" dirty="0">
                <a:solidFill>
                  <a:srgbClr val="212121"/>
                </a:solidFill>
                <a:latin typeface="Cambria" panose="02040503050406030204" pitchFamily="18" charset="0"/>
                <a:ea typeface="Cambria" panose="02040503050406030204" pitchFamily="18" charset="0"/>
              </a:rPr>
              <a:t>.</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Cyclic codes are used for </a:t>
            </a:r>
            <a:r>
              <a:rPr lang="en-IN" sz="1800" dirty="0">
                <a:solidFill>
                  <a:srgbClr val="673BBA"/>
                </a:solidFill>
                <a:latin typeface="Cambria" panose="02040503050406030204" pitchFamily="18" charset="0"/>
                <a:ea typeface="Cambria" panose="02040503050406030204" pitchFamily="18" charset="0"/>
              </a:rPr>
              <a:t>error correction</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They are used to correct </a:t>
            </a:r>
            <a:r>
              <a:rPr lang="en-IN" sz="1800" dirty="0">
                <a:solidFill>
                  <a:srgbClr val="673BBA"/>
                </a:solidFill>
                <a:latin typeface="Cambria" panose="02040503050406030204" pitchFamily="18" charset="0"/>
                <a:ea typeface="Cambria" panose="02040503050406030204" pitchFamily="18" charset="0"/>
              </a:rPr>
              <a:t>double errors </a:t>
            </a:r>
            <a:r>
              <a:rPr lang="en-IN" sz="1800" dirty="0">
                <a:solidFill>
                  <a:srgbClr val="212121"/>
                </a:solidFill>
                <a:latin typeface="Cambria" panose="02040503050406030204" pitchFamily="18" charset="0"/>
                <a:ea typeface="Cambria" panose="02040503050406030204" pitchFamily="18" charset="0"/>
              </a:rPr>
              <a:t>and </a:t>
            </a:r>
            <a:r>
              <a:rPr lang="en-IN" sz="1800" dirty="0">
                <a:solidFill>
                  <a:srgbClr val="673BBA"/>
                </a:solidFill>
                <a:latin typeface="Cambria" panose="02040503050406030204" pitchFamily="18" charset="0"/>
                <a:ea typeface="Cambria" panose="02040503050406030204" pitchFamily="18" charset="0"/>
              </a:rPr>
              <a:t>burst errors</a:t>
            </a:r>
            <a:r>
              <a:rPr lang="en-IN" sz="1800" dirty="0">
                <a:solidFill>
                  <a:srgbClr val="212121"/>
                </a:solidFill>
                <a:latin typeface="Cambria" panose="02040503050406030204" pitchFamily="18" charset="0"/>
                <a:ea typeface="Cambria" panose="02040503050406030204" pitchFamily="18" charset="0"/>
              </a:rPr>
              <a:t>.</a:t>
            </a:r>
          </a:p>
          <a:p>
            <a:pPr marL="0" indent="0" defTabSz="685800">
              <a:spcBef>
                <a:spcPts val="750"/>
              </a:spcBef>
              <a:buNone/>
              <a:defRPr/>
            </a:pPr>
            <a:endParaRPr lang="en-IN" sz="1800" dirty="0">
              <a:solidFill>
                <a:srgbClr val="212121"/>
              </a:solidFill>
              <a:latin typeface="Roboto Condensed"/>
            </a:endParaRPr>
          </a:p>
        </p:txBody>
      </p:sp>
      <p:pic>
        <p:nvPicPr>
          <p:cNvPr id="2" name="Picture 1">
            <a:extLst>
              <a:ext uri="{FF2B5EF4-FFF2-40B4-BE49-F238E27FC236}">
                <a16:creationId xmlns:a16="http://schemas.microsoft.com/office/drawing/2014/main" id="{F845AD53-40BF-1DEA-6196-DB46F8FC1804}"/>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5643575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a:t>
            </a:r>
          </a:p>
        </p:txBody>
      </p:sp>
      <p:sp>
        <p:nvSpPr>
          <p:cNvPr id="3" name="Content Placeholder 2">
            <a:extLst>
              <a:ext uri="{FF2B5EF4-FFF2-40B4-BE49-F238E27FC236}">
                <a16:creationId xmlns:a16="http://schemas.microsoft.com/office/drawing/2014/main" id="{689EF149-A3F9-5985-FD1E-143DFFEB73E9}"/>
              </a:ext>
            </a:extLst>
          </p:cNvPr>
          <p:cNvSpPr txBox="1">
            <a:spLocks/>
          </p:cNvSpPr>
          <p:nvPr/>
        </p:nvSpPr>
        <p:spPr>
          <a:xfrm>
            <a:off x="98385" y="700924"/>
            <a:ext cx="8947231" cy="1204077"/>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a:spcBef>
                <a:spcPts val="750"/>
              </a:spcBef>
              <a:buNone/>
              <a:defRPr/>
            </a:pPr>
            <a:r>
              <a:rPr lang="en-US" sz="1800" dirty="0">
                <a:solidFill>
                  <a:srgbClr val="212121"/>
                </a:solidFill>
                <a:latin typeface="Cambria" panose="02040503050406030204" pitchFamily="18" charset="0"/>
                <a:ea typeface="Cambria" panose="02040503050406030204" pitchFamily="18" charset="0"/>
              </a:rPr>
              <a:t>There are two important property of cyclic code</a:t>
            </a:r>
          </a:p>
          <a:p>
            <a:pPr marL="342900" indent="-342900" defTabSz="685800">
              <a:spcBef>
                <a:spcPts val="750"/>
              </a:spcBef>
              <a:buFont typeface="+mj-lt"/>
              <a:buAutoNum type="arabicPeriod"/>
              <a:defRPr/>
            </a:pPr>
            <a:r>
              <a:rPr lang="en-US" sz="1800" dirty="0">
                <a:solidFill>
                  <a:srgbClr val="212121"/>
                </a:solidFill>
                <a:latin typeface="Cambria" panose="02040503050406030204" pitchFamily="18" charset="0"/>
                <a:ea typeface="Cambria" panose="02040503050406030204" pitchFamily="18" charset="0"/>
              </a:rPr>
              <a:t>Property of </a:t>
            </a:r>
            <a:r>
              <a:rPr lang="en-US" sz="1800" b="1" dirty="0">
                <a:solidFill>
                  <a:srgbClr val="673BBA"/>
                </a:solidFill>
                <a:latin typeface="Cambria" panose="02040503050406030204" pitchFamily="18" charset="0"/>
                <a:ea typeface="Cambria" panose="02040503050406030204" pitchFamily="18" charset="0"/>
              </a:rPr>
              <a:t>Linearity</a:t>
            </a:r>
          </a:p>
          <a:p>
            <a:pPr marL="342900" indent="-342900" defTabSz="685800">
              <a:spcBef>
                <a:spcPts val="750"/>
              </a:spcBef>
              <a:buFont typeface="+mj-lt"/>
              <a:buAutoNum type="arabicPeriod"/>
              <a:defRPr/>
            </a:pPr>
            <a:r>
              <a:rPr lang="en-US" sz="1800" dirty="0">
                <a:solidFill>
                  <a:srgbClr val="212121"/>
                </a:solidFill>
                <a:latin typeface="Cambria" panose="02040503050406030204" pitchFamily="18" charset="0"/>
                <a:ea typeface="Cambria" panose="02040503050406030204" pitchFamily="18" charset="0"/>
              </a:rPr>
              <a:t>Property of </a:t>
            </a:r>
            <a:r>
              <a:rPr lang="en-US" sz="1800" b="1" dirty="0">
                <a:solidFill>
                  <a:srgbClr val="673BBA"/>
                </a:solidFill>
                <a:latin typeface="Cambria" panose="02040503050406030204" pitchFamily="18" charset="0"/>
                <a:ea typeface="Cambria" panose="02040503050406030204" pitchFamily="18" charset="0"/>
              </a:rPr>
              <a:t>Shifting</a:t>
            </a:r>
            <a:endParaRPr lang="en-IN" sz="1800" b="1" dirty="0">
              <a:solidFill>
                <a:srgbClr val="673BBA"/>
              </a:solidFill>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ECDE638E-3A3F-BE30-1E47-562FDB33763D}"/>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5920457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1</a:t>
            </a:r>
          </a:p>
        </p:txBody>
      </p:sp>
      <p:sp>
        <p:nvSpPr>
          <p:cNvPr id="28" name="Content Placeholder 2">
            <a:extLst>
              <a:ext uri="{FF2B5EF4-FFF2-40B4-BE49-F238E27FC236}">
                <a16:creationId xmlns:a16="http://schemas.microsoft.com/office/drawing/2014/main" id="{91C66F89-08EE-1057-F46A-49CE95546D2B}"/>
              </a:ext>
            </a:extLst>
          </p:cNvPr>
          <p:cNvSpPr txBox="1">
            <a:spLocks/>
          </p:cNvSpPr>
          <p:nvPr/>
        </p:nvSpPr>
        <p:spPr>
          <a:xfrm>
            <a:off x="98385" y="69330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dirty="0">
                <a:solidFill>
                  <a:srgbClr val="212121"/>
                </a:solidFill>
                <a:latin typeface="Roboto Condensed"/>
              </a:rPr>
              <a:t>Data = { </a:t>
            </a:r>
            <a:r>
              <a:rPr lang="en-US" sz="1800" dirty="0">
                <a:solidFill>
                  <a:srgbClr val="C00000"/>
                </a:solidFill>
                <a:latin typeface="Roboto Condensed"/>
              </a:rPr>
              <a:t>0000</a:t>
            </a:r>
            <a:r>
              <a:rPr lang="en-US" sz="1800" dirty="0">
                <a:solidFill>
                  <a:srgbClr val="212121"/>
                </a:solidFill>
                <a:latin typeface="Roboto Condensed"/>
              </a:rPr>
              <a:t>, </a:t>
            </a:r>
            <a:r>
              <a:rPr lang="en-US" sz="1800" dirty="0">
                <a:solidFill>
                  <a:srgbClr val="002060"/>
                </a:solidFill>
                <a:latin typeface="Roboto Condensed"/>
              </a:rPr>
              <a:t>0110</a:t>
            </a:r>
            <a:r>
              <a:rPr lang="en-US" sz="1800" dirty="0">
                <a:solidFill>
                  <a:srgbClr val="212121"/>
                </a:solidFill>
                <a:latin typeface="Roboto Condensed"/>
              </a:rPr>
              <a:t>, </a:t>
            </a:r>
            <a:r>
              <a:rPr lang="en-US" sz="1800" dirty="0">
                <a:solidFill>
                  <a:srgbClr val="8BC145">
                    <a:lumMod val="50000"/>
                  </a:srgbClr>
                </a:solidFill>
                <a:latin typeface="Roboto Condensed"/>
              </a:rPr>
              <a:t>1001</a:t>
            </a:r>
            <a:r>
              <a:rPr lang="en-US" sz="1800" dirty="0">
                <a:solidFill>
                  <a:srgbClr val="212121"/>
                </a:solidFill>
                <a:latin typeface="Roboto Condensed"/>
              </a:rPr>
              <a:t>, </a:t>
            </a:r>
            <a:r>
              <a:rPr lang="en-US" sz="1800" dirty="0">
                <a:solidFill>
                  <a:srgbClr val="00B0F0"/>
                </a:solidFill>
                <a:latin typeface="Roboto Condensed"/>
              </a:rPr>
              <a:t>1111</a:t>
            </a:r>
            <a:r>
              <a:rPr lang="en-US" sz="1800" dirty="0">
                <a:solidFill>
                  <a:srgbClr val="212121"/>
                </a:solidFill>
                <a:latin typeface="Roboto Condensed"/>
              </a:rPr>
              <a:t> }</a:t>
            </a:r>
          </a:p>
          <a:p>
            <a:pPr marL="198835" indent="-198835" defTabSz="685800">
              <a:spcBef>
                <a:spcPts val="750"/>
              </a:spcBef>
              <a:defRPr/>
            </a:pPr>
            <a:endParaRPr lang="en-US" sz="1800" dirty="0">
              <a:solidFill>
                <a:srgbClr val="212121"/>
              </a:solidFill>
              <a:latin typeface="Roboto Condensed"/>
            </a:endParaRPr>
          </a:p>
          <a:p>
            <a:pPr marL="198835" indent="-198835" defTabSz="685800">
              <a:spcBef>
                <a:spcPts val="750"/>
              </a:spcBef>
              <a:defRPr/>
            </a:pPr>
            <a:r>
              <a:rPr lang="en-US" sz="1800" dirty="0">
                <a:solidFill>
                  <a:srgbClr val="212121"/>
                </a:solidFill>
                <a:latin typeface="Roboto Condensed"/>
              </a:rPr>
              <a:t>Rule for Linearity:</a:t>
            </a:r>
          </a:p>
          <a:p>
            <a:pPr marL="607219" lvl="1" indent="-264319" defTabSz="685800">
              <a:spcBef>
                <a:spcPts val="375"/>
              </a:spcBef>
              <a:defRPr/>
            </a:pPr>
            <a:r>
              <a:rPr lang="en-US" sz="1500" dirty="0">
                <a:solidFill>
                  <a:srgbClr val="212121"/>
                </a:solidFill>
                <a:latin typeface="Roboto Condensed"/>
              </a:rPr>
              <a:t>A</a:t>
            </a:r>
            <a:r>
              <a:rPr lang="en-IN" sz="1500" dirty="0">
                <a:solidFill>
                  <a:srgbClr val="212121"/>
                </a:solidFill>
                <a:latin typeface="Roboto Condensed"/>
              </a:rPr>
              <a:t>⊕B=C⊕D</a:t>
            </a:r>
          </a:p>
          <a:p>
            <a:pPr marL="342900" lvl="1" indent="0" defTabSz="685800">
              <a:spcBef>
                <a:spcPts val="375"/>
              </a:spcBef>
              <a:buNone/>
              <a:defRPr/>
            </a:pPr>
            <a:endParaRPr lang="en-US" sz="1500" dirty="0">
              <a:solidFill>
                <a:srgbClr val="212121"/>
              </a:solidFill>
              <a:latin typeface="Roboto Condensed"/>
            </a:endParaRPr>
          </a:p>
          <a:p>
            <a:pPr marL="342900" lvl="1" indent="0" defTabSz="685800">
              <a:spcBef>
                <a:spcPts val="375"/>
              </a:spcBef>
              <a:buNone/>
              <a:defRPr/>
            </a:pPr>
            <a:endParaRPr lang="en-IN" sz="1500" dirty="0">
              <a:solidFill>
                <a:srgbClr val="212121"/>
              </a:solidFill>
              <a:latin typeface="Roboto Condensed"/>
            </a:endParaRPr>
          </a:p>
          <a:p>
            <a:pPr marL="607219" lvl="1" indent="-264319" defTabSz="685800">
              <a:spcBef>
                <a:spcPts val="375"/>
              </a:spcBef>
              <a:defRPr/>
            </a:pPr>
            <a:r>
              <a:rPr lang="en-US" sz="1500" dirty="0">
                <a:solidFill>
                  <a:srgbClr val="212121"/>
                </a:solidFill>
                <a:latin typeface="Roboto Condensed"/>
              </a:rPr>
              <a:t>A</a:t>
            </a:r>
            <a:r>
              <a:rPr lang="en-IN" sz="1500" dirty="0">
                <a:solidFill>
                  <a:srgbClr val="212121"/>
                </a:solidFill>
                <a:latin typeface="Roboto Condensed"/>
              </a:rPr>
              <a:t>⊕C=B⊕D</a:t>
            </a:r>
          </a:p>
          <a:p>
            <a:pPr marL="607219" lvl="1" indent="-264319" defTabSz="685800">
              <a:spcBef>
                <a:spcPts val="375"/>
              </a:spcBef>
              <a:defRPr/>
            </a:pPr>
            <a:endParaRPr lang="en-US" sz="1500" dirty="0">
              <a:solidFill>
                <a:srgbClr val="212121"/>
              </a:solidFill>
              <a:latin typeface="Roboto Condensed"/>
            </a:endParaRPr>
          </a:p>
          <a:p>
            <a:pPr marL="607219" lvl="1" indent="-264319" defTabSz="685800">
              <a:spcBef>
                <a:spcPts val="375"/>
              </a:spcBef>
              <a:defRPr/>
            </a:pPr>
            <a:endParaRPr lang="en-US" sz="1500" dirty="0">
              <a:solidFill>
                <a:srgbClr val="212121"/>
              </a:solidFill>
              <a:latin typeface="Roboto Condensed"/>
            </a:endParaRPr>
          </a:p>
          <a:p>
            <a:pPr marL="607219" lvl="1" indent="-264319" defTabSz="685800">
              <a:spcBef>
                <a:spcPts val="375"/>
              </a:spcBef>
              <a:defRPr/>
            </a:pPr>
            <a:endParaRPr lang="en-IN" sz="1500" dirty="0">
              <a:solidFill>
                <a:srgbClr val="212121"/>
              </a:solidFill>
              <a:latin typeface="Roboto Condensed"/>
            </a:endParaRPr>
          </a:p>
          <a:p>
            <a:pPr marL="607219" lvl="1" indent="-264319" defTabSz="685800">
              <a:spcBef>
                <a:spcPts val="375"/>
              </a:spcBef>
              <a:defRPr/>
            </a:pPr>
            <a:r>
              <a:rPr lang="en-US" sz="1500" dirty="0">
                <a:solidFill>
                  <a:srgbClr val="212121"/>
                </a:solidFill>
                <a:latin typeface="Roboto Condensed"/>
              </a:rPr>
              <a:t>B</a:t>
            </a:r>
            <a:r>
              <a:rPr lang="en-IN" sz="1500" dirty="0">
                <a:solidFill>
                  <a:srgbClr val="212121"/>
                </a:solidFill>
                <a:latin typeface="Roboto Condensed"/>
              </a:rPr>
              <a:t>⊕C=A⊕D</a:t>
            </a:r>
          </a:p>
        </p:txBody>
      </p:sp>
      <p:cxnSp>
        <p:nvCxnSpPr>
          <p:cNvPr id="29" name="Straight Connector 28">
            <a:extLst>
              <a:ext uri="{FF2B5EF4-FFF2-40B4-BE49-F238E27FC236}">
                <a16:creationId xmlns:a16="http://schemas.microsoft.com/office/drawing/2014/main" id="{3CE681DF-66E1-957C-C605-CBE1219D50F3}"/>
              </a:ext>
            </a:extLst>
          </p:cNvPr>
          <p:cNvCxnSpPr/>
          <p:nvPr/>
        </p:nvCxnSpPr>
        <p:spPr>
          <a:xfrm>
            <a:off x="1119468" y="969197"/>
            <a:ext cx="443753" cy="0"/>
          </a:xfrm>
          <a:prstGeom prst="line">
            <a:avLst/>
          </a:prstGeom>
          <a:noFill/>
          <a:ln w="12700" cap="flat" cmpd="sng" algn="ctr">
            <a:solidFill>
              <a:srgbClr val="C00000"/>
            </a:solidFill>
            <a:prstDash val="solid"/>
            <a:miter lim="800000"/>
          </a:ln>
          <a:effectLst/>
        </p:spPr>
      </p:cxnSp>
      <p:sp>
        <p:nvSpPr>
          <p:cNvPr id="30" name="TextBox 29">
            <a:extLst>
              <a:ext uri="{FF2B5EF4-FFF2-40B4-BE49-F238E27FC236}">
                <a16:creationId xmlns:a16="http://schemas.microsoft.com/office/drawing/2014/main" id="{123F8A79-A0FB-AB99-4B41-7A5E61196931}"/>
              </a:ext>
            </a:extLst>
          </p:cNvPr>
          <p:cNvSpPr txBox="1"/>
          <p:nvPr/>
        </p:nvSpPr>
        <p:spPr>
          <a:xfrm>
            <a:off x="1222201" y="969196"/>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31" name="Straight Connector 30">
            <a:extLst>
              <a:ext uri="{FF2B5EF4-FFF2-40B4-BE49-F238E27FC236}">
                <a16:creationId xmlns:a16="http://schemas.microsoft.com/office/drawing/2014/main" id="{07031171-5293-0EA7-97CA-8E0F4C06D79B}"/>
              </a:ext>
            </a:extLst>
          </p:cNvPr>
          <p:cNvCxnSpPr/>
          <p:nvPr/>
        </p:nvCxnSpPr>
        <p:spPr>
          <a:xfrm>
            <a:off x="1687606" y="970872"/>
            <a:ext cx="443753" cy="0"/>
          </a:xfrm>
          <a:prstGeom prst="line">
            <a:avLst/>
          </a:prstGeom>
          <a:noFill/>
          <a:ln w="12700" cap="flat" cmpd="sng" algn="ctr">
            <a:solidFill>
              <a:srgbClr val="002060"/>
            </a:solidFill>
            <a:prstDash val="solid"/>
            <a:miter lim="800000"/>
          </a:ln>
          <a:effectLst/>
        </p:spPr>
      </p:cxnSp>
      <p:sp>
        <p:nvSpPr>
          <p:cNvPr id="32" name="TextBox 31">
            <a:extLst>
              <a:ext uri="{FF2B5EF4-FFF2-40B4-BE49-F238E27FC236}">
                <a16:creationId xmlns:a16="http://schemas.microsoft.com/office/drawing/2014/main" id="{126DE45D-A3D6-FBCB-45A1-D7E69BCC1337}"/>
              </a:ext>
            </a:extLst>
          </p:cNvPr>
          <p:cNvSpPr txBox="1"/>
          <p:nvPr/>
        </p:nvSpPr>
        <p:spPr>
          <a:xfrm>
            <a:off x="1790339" y="970872"/>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33" name="Straight Connector 32">
            <a:extLst>
              <a:ext uri="{FF2B5EF4-FFF2-40B4-BE49-F238E27FC236}">
                <a16:creationId xmlns:a16="http://schemas.microsoft.com/office/drawing/2014/main" id="{1D4BB3DF-9ECE-56B1-9F13-1DE7EF600E48}"/>
              </a:ext>
            </a:extLst>
          </p:cNvPr>
          <p:cNvCxnSpPr/>
          <p:nvPr/>
        </p:nvCxnSpPr>
        <p:spPr>
          <a:xfrm>
            <a:off x="2243284" y="970076"/>
            <a:ext cx="443753" cy="0"/>
          </a:xfrm>
          <a:prstGeom prst="line">
            <a:avLst/>
          </a:prstGeom>
          <a:noFill/>
          <a:ln w="12700" cap="flat" cmpd="sng" algn="ctr">
            <a:solidFill>
              <a:srgbClr val="8BC145">
                <a:lumMod val="50000"/>
              </a:srgbClr>
            </a:solidFill>
            <a:prstDash val="solid"/>
            <a:miter lim="800000"/>
          </a:ln>
          <a:effectLst/>
        </p:spPr>
      </p:cxnSp>
      <p:sp>
        <p:nvSpPr>
          <p:cNvPr id="34" name="TextBox 33">
            <a:extLst>
              <a:ext uri="{FF2B5EF4-FFF2-40B4-BE49-F238E27FC236}">
                <a16:creationId xmlns:a16="http://schemas.microsoft.com/office/drawing/2014/main" id="{9548AD53-5A72-151E-61AE-63404ED5DD01}"/>
              </a:ext>
            </a:extLst>
          </p:cNvPr>
          <p:cNvSpPr txBox="1"/>
          <p:nvPr/>
        </p:nvSpPr>
        <p:spPr>
          <a:xfrm>
            <a:off x="2346016" y="970076"/>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35" name="Straight Connector 34">
            <a:extLst>
              <a:ext uri="{FF2B5EF4-FFF2-40B4-BE49-F238E27FC236}">
                <a16:creationId xmlns:a16="http://schemas.microsoft.com/office/drawing/2014/main" id="{EB14BF50-2367-49A5-518F-89FE16A3F6E3}"/>
              </a:ext>
            </a:extLst>
          </p:cNvPr>
          <p:cNvCxnSpPr/>
          <p:nvPr/>
        </p:nvCxnSpPr>
        <p:spPr>
          <a:xfrm>
            <a:off x="2782551" y="968726"/>
            <a:ext cx="443753" cy="0"/>
          </a:xfrm>
          <a:prstGeom prst="line">
            <a:avLst/>
          </a:prstGeom>
          <a:noFill/>
          <a:ln w="12700" cap="flat" cmpd="sng" algn="ctr">
            <a:solidFill>
              <a:srgbClr val="00B0F0"/>
            </a:solidFill>
            <a:prstDash val="solid"/>
            <a:miter lim="800000"/>
          </a:ln>
          <a:effectLst/>
        </p:spPr>
      </p:cxnSp>
      <p:sp>
        <p:nvSpPr>
          <p:cNvPr id="36" name="TextBox 35">
            <a:extLst>
              <a:ext uri="{FF2B5EF4-FFF2-40B4-BE49-F238E27FC236}">
                <a16:creationId xmlns:a16="http://schemas.microsoft.com/office/drawing/2014/main" id="{77896AA7-5A31-157B-A5B6-B3C99A849E2A}"/>
              </a:ext>
            </a:extLst>
          </p:cNvPr>
          <p:cNvSpPr txBox="1"/>
          <p:nvPr/>
        </p:nvSpPr>
        <p:spPr>
          <a:xfrm>
            <a:off x="2885284" y="968726"/>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37" name="Table 36">
            <a:extLst>
              <a:ext uri="{FF2B5EF4-FFF2-40B4-BE49-F238E27FC236}">
                <a16:creationId xmlns:a16="http://schemas.microsoft.com/office/drawing/2014/main" id="{845C4C67-85B9-03C5-44EA-6A2E596D84B0}"/>
              </a:ext>
            </a:extLst>
          </p:cNvPr>
          <p:cNvGraphicFramePr>
            <a:graphicFrameLocks noGrp="1"/>
          </p:cNvGraphicFramePr>
          <p:nvPr/>
        </p:nvGraphicFramePr>
        <p:xfrm>
          <a:off x="3429886" y="122068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38" name="Rectangle 37">
            <a:extLst>
              <a:ext uri="{FF2B5EF4-FFF2-40B4-BE49-F238E27FC236}">
                <a16:creationId xmlns:a16="http://schemas.microsoft.com/office/drawing/2014/main" id="{0FF06294-DADC-45F1-0D9D-2FFC3E3B36FE}"/>
              </a:ext>
            </a:extLst>
          </p:cNvPr>
          <p:cNvSpPr/>
          <p:nvPr/>
        </p:nvSpPr>
        <p:spPr>
          <a:xfrm>
            <a:off x="3943382" y="968726"/>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⊕B</a:t>
            </a:r>
          </a:p>
        </p:txBody>
      </p:sp>
      <p:graphicFrame>
        <p:nvGraphicFramePr>
          <p:cNvPr id="39" name="Table 38">
            <a:extLst>
              <a:ext uri="{FF2B5EF4-FFF2-40B4-BE49-F238E27FC236}">
                <a16:creationId xmlns:a16="http://schemas.microsoft.com/office/drawing/2014/main" id="{C0B5450E-E910-841E-29FF-B41E8DAF3987}"/>
              </a:ext>
            </a:extLst>
          </p:cNvPr>
          <p:cNvGraphicFramePr>
            <a:graphicFrameLocks noGrp="1"/>
          </p:cNvGraphicFramePr>
          <p:nvPr/>
        </p:nvGraphicFramePr>
        <p:xfrm>
          <a:off x="4646816" y="122068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0" name="Rectangle 39">
            <a:extLst>
              <a:ext uri="{FF2B5EF4-FFF2-40B4-BE49-F238E27FC236}">
                <a16:creationId xmlns:a16="http://schemas.microsoft.com/office/drawing/2014/main" id="{EAD6FA3D-B326-BEA3-D7CB-538E8ED25C5C}"/>
              </a:ext>
            </a:extLst>
          </p:cNvPr>
          <p:cNvSpPr/>
          <p:nvPr/>
        </p:nvSpPr>
        <p:spPr>
          <a:xfrm>
            <a:off x="5160312" y="968726"/>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C</a:t>
            </a:r>
            <a:r>
              <a:rPr lang="en-IN" sz="1350" kern="1200" dirty="0">
                <a:solidFill>
                  <a:srgbClr val="212121"/>
                </a:solidFill>
                <a:latin typeface="Roboto Condensed"/>
                <a:ea typeface="+mn-ea"/>
                <a:cs typeface="+mn-cs"/>
              </a:rPr>
              <a:t>⊕D</a:t>
            </a:r>
          </a:p>
        </p:txBody>
      </p:sp>
      <p:sp>
        <p:nvSpPr>
          <p:cNvPr id="41" name="Rectangle 40">
            <a:extLst>
              <a:ext uri="{FF2B5EF4-FFF2-40B4-BE49-F238E27FC236}">
                <a16:creationId xmlns:a16="http://schemas.microsoft.com/office/drawing/2014/main" id="{27E04D09-701F-C936-3E4E-17EC1847EAE3}"/>
              </a:ext>
            </a:extLst>
          </p:cNvPr>
          <p:cNvSpPr/>
          <p:nvPr/>
        </p:nvSpPr>
        <p:spPr>
          <a:xfrm>
            <a:off x="4623732" y="1805587"/>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graphicFrame>
        <p:nvGraphicFramePr>
          <p:cNvPr id="42" name="Table 41">
            <a:extLst>
              <a:ext uri="{FF2B5EF4-FFF2-40B4-BE49-F238E27FC236}">
                <a16:creationId xmlns:a16="http://schemas.microsoft.com/office/drawing/2014/main" id="{14F269FA-1DBC-E0BB-DD8D-0B9853E97AF6}"/>
              </a:ext>
            </a:extLst>
          </p:cNvPr>
          <p:cNvGraphicFramePr>
            <a:graphicFrameLocks noGrp="1"/>
          </p:cNvGraphicFramePr>
          <p:nvPr/>
        </p:nvGraphicFramePr>
        <p:xfrm>
          <a:off x="3429886" y="243679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3" name="Rectangle 42">
            <a:extLst>
              <a:ext uri="{FF2B5EF4-FFF2-40B4-BE49-F238E27FC236}">
                <a16:creationId xmlns:a16="http://schemas.microsoft.com/office/drawing/2014/main" id="{016B4F5E-4071-424B-BF8F-BF6CB6810250}"/>
              </a:ext>
            </a:extLst>
          </p:cNvPr>
          <p:cNvSpPr/>
          <p:nvPr/>
        </p:nvSpPr>
        <p:spPr>
          <a:xfrm>
            <a:off x="3943382" y="2184838"/>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⊕C</a:t>
            </a:r>
          </a:p>
        </p:txBody>
      </p:sp>
      <p:graphicFrame>
        <p:nvGraphicFramePr>
          <p:cNvPr id="44" name="Table 43">
            <a:extLst>
              <a:ext uri="{FF2B5EF4-FFF2-40B4-BE49-F238E27FC236}">
                <a16:creationId xmlns:a16="http://schemas.microsoft.com/office/drawing/2014/main" id="{03CCE917-FB79-92AD-AF48-4B756212EE53}"/>
              </a:ext>
            </a:extLst>
          </p:cNvPr>
          <p:cNvGraphicFramePr>
            <a:graphicFrameLocks noGrp="1"/>
          </p:cNvGraphicFramePr>
          <p:nvPr/>
        </p:nvGraphicFramePr>
        <p:xfrm>
          <a:off x="4646816" y="243679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5" name="Rectangle 44">
            <a:extLst>
              <a:ext uri="{FF2B5EF4-FFF2-40B4-BE49-F238E27FC236}">
                <a16:creationId xmlns:a16="http://schemas.microsoft.com/office/drawing/2014/main" id="{3E07A5AE-71BF-4E02-2A79-D30C52D14A83}"/>
              </a:ext>
            </a:extLst>
          </p:cNvPr>
          <p:cNvSpPr/>
          <p:nvPr/>
        </p:nvSpPr>
        <p:spPr>
          <a:xfrm>
            <a:off x="5160312" y="2184838"/>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⊕D</a:t>
            </a:r>
          </a:p>
        </p:txBody>
      </p:sp>
      <p:sp>
        <p:nvSpPr>
          <p:cNvPr id="46" name="Rectangle 45">
            <a:extLst>
              <a:ext uri="{FF2B5EF4-FFF2-40B4-BE49-F238E27FC236}">
                <a16:creationId xmlns:a16="http://schemas.microsoft.com/office/drawing/2014/main" id="{3CE2DD8F-F697-82F0-43AE-6BFFD7C2EA21}"/>
              </a:ext>
            </a:extLst>
          </p:cNvPr>
          <p:cNvSpPr/>
          <p:nvPr/>
        </p:nvSpPr>
        <p:spPr>
          <a:xfrm>
            <a:off x="4623732" y="2982758"/>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graphicFrame>
        <p:nvGraphicFramePr>
          <p:cNvPr id="47" name="Table 46">
            <a:extLst>
              <a:ext uri="{FF2B5EF4-FFF2-40B4-BE49-F238E27FC236}">
                <a16:creationId xmlns:a16="http://schemas.microsoft.com/office/drawing/2014/main" id="{6C604568-1FAC-82B2-662D-D0854A46E861}"/>
              </a:ext>
            </a:extLst>
          </p:cNvPr>
          <p:cNvGraphicFramePr>
            <a:graphicFrameLocks noGrp="1"/>
          </p:cNvGraphicFramePr>
          <p:nvPr/>
        </p:nvGraphicFramePr>
        <p:xfrm>
          <a:off x="3429886" y="365291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8" name="Rectangle 47">
            <a:extLst>
              <a:ext uri="{FF2B5EF4-FFF2-40B4-BE49-F238E27FC236}">
                <a16:creationId xmlns:a16="http://schemas.microsoft.com/office/drawing/2014/main" id="{D2755201-E936-7FF0-1ACE-573CFAE98813}"/>
              </a:ext>
            </a:extLst>
          </p:cNvPr>
          <p:cNvSpPr/>
          <p:nvPr/>
        </p:nvSpPr>
        <p:spPr>
          <a:xfrm>
            <a:off x="3943382" y="3400951"/>
            <a:ext cx="548548"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⊕C</a:t>
            </a:r>
          </a:p>
        </p:txBody>
      </p:sp>
      <p:graphicFrame>
        <p:nvGraphicFramePr>
          <p:cNvPr id="49" name="Table 48">
            <a:extLst>
              <a:ext uri="{FF2B5EF4-FFF2-40B4-BE49-F238E27FC236}">
                <a16:creationId xmlns:a16="http://schemas.microsoft.com/office/drawing/2014/main" id="{1846DAB1-8056-89CF-4E9D-CC7911B71CBE}"/>
              </a:ext>
            </a:extLst>
          </p:cNvPr>
          <p:cNvGraphicFramePr>
            <a:graphicFrameLocks noGrp="1"/>
          </p:cNvGraphicFramePr>
          <p:nvPr/>
        </p:nvGraphicFramePr>
        <p:xfrm>
          <a:off x="4646816" y="365291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50" name="Rectangle 49">
            <a:extLst>
              <a:ext uri="{FF2B5EF4-FFF2-40B4-BE49-F238E27FC236}">
                <a16:creationId xmlns:a16="http://schemas.microsoft.com/office/drawing/2014/main" id="{59B08577-34D3-B5BB-A15B-893DFBE46EA6}"/>
              </a:ext>
            </a:extLst>
          </p:cNvPr>
          <p:cNvSpPr/>
          <p:nvPr/>
        </p:nvSpPr>
        <p:spPr>
          <a:xfrm>
            <a:off x="5160311" y="3400951"/>
            <a:ext cx="554960"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⊕D</a:t>
            </a:r>
          </a:p>
        </p:txBody>
      </p:sp>
      <p:sp>
        <p:nvSpPr>
          <p:cNvPr id="51" name="Rectangle 50">
            <a:extLst>
              <a:ext uri="{FF2B5EF4-FFF2-40B4-BE49-F238E27FC236}">
                <a16:creationId xmlns:a16="http://schemas.microsoft.com/office/drawing/2014/main" id="{3D4794AB-BEF6-E573-1C73-D8BC5BB9DF89}"/>
              </a:ext>
            </a:extLst>
          </p:cNvPr>
          <p:cNvSpPr/>
          <p:nvPr/>
        </p:nvSpPr>
        <p:spPr>
          <a:xfrm>
            <a:off x="4623732" y="4198870"/>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sp>
        <p:nvSpPr>
          <p:cNvPr id="52" name="Right Brace 51">
            <a:extLst>
              <a:ext uri="{FF2B5EF4-FFF2-40B4-BE49-F238E27FC236}">
                <a16:creationId xmlns:a16="http://schemas.microsoft.com/office/drawing/2014/main" id="{14EF55A9-57FE-A00C-CEBF-5E4A0BB92000}"/>
              </a:ext>
            </a:extLst>
          </p:cNvPr>
          <p:cNvSpPr/>
          <p:nvPr/>
        </p:nvSpPr>
        <p:spPr>
          <a:xfrm>
            <a:off x="6229350" y="968727"/>
            <a:ext cx="295275" cy="3507143"/>
          </a:xfrm>
          <a:prstGeom prst="rightBrace">
            <a:avLst/>
          </a:prstGeom>
          <a:noFill/>
          <a:ln w="6350" cap="flat" cmpd="sng" algn="ctr">
            <a:solidFill>
              <a:srgbClr val="909090"/>
            </a:solidFill>
            <a:prstDash val="solid"/>
            <a:miter lim="800000"/>
          </a:ln>
          <a:effectLst/>
        </p:spPr>
        <p:txBody>
          <a:bodyPr rtlCol="0" anchor="ctr"/>
          <a:lstStyle/>
          <a:p>
            <a:pPr algn="ctr" defTabSz="685800">
              <a:buClrTx/>
              <a:defRPr/>
            </a:pPr>
            <a:endParaRPr lang="en-IN" sz="1350" kern="1200">
              <a:solidFill>
                <a:srgbClr val="212121"/>
              </a:solidFill>
              <a:latin typeface="Roboto Condensed"/>
              <a:ea typeface="+mn-ea"/>
              <a:cs typeface="+mn-cs"/>
            </a:endParaRPr>
          </a:p>
        </p:txBody>
      </p:sp>
      <p:sp>
        <p:nvSpPr>
          <p:cNvPr id="53" name="TextBox 52">
            <a:extLst>
              <a:ext uri="{FF2B5EF4-FFF2-40B4-BE49-F238E27FC236}">
                <a16:creationId xmlns:a16="http://schemas.microsoft.com/office/drawing/2014/main" id="{09970BA9-432B-3AB2-9FC1-783A8E7E1932}"/>
              </a:ext>
            </a:extLst>
          </p:cNvPr>
          <p:cNvSpPr txBox="1"/>
          <p:nvPr/>
        </p:nvSpPr>
        <p:spPr>
          <a:xfrm>
            <a:off x="6675664" y="2583798"/>
            <a:ext cx="2207656" cy="300082"/>
          </a:xfrm>
          <a:prstGeom prst="rect">
            <a:avLst/>
          </a:prstGeom>
          <a:noFill/>
        </p:spPr>
        <p:txBody>
          <a:bodyPr wrap="none" rtlCol="0">
            <a:spAutoFit/>
          </a:bodyPr>
          <a:lstStyle/>
          <a:p>
            <a:pPr>
              <a:buClrTx/>
              <a:buFontTx/>
              <a:buNone/>
            </a:pPr>
            <a:r>
              <a:rPr lang="en-US" sz="1350" b="1" kern="1200" dirty="0">
                <a:solidFill>
                  <a:srgbClr val="673BBA"/>
                </a:solidFill>
                <a:latin typeface="Roboto Condensed"/>
                <a:ea typeface="+mn-ea"/>
                <a:cs typeface="+mn-cs"/>
              </a:rPr>
              <a:t>Therefore, the Code is Linear</a:t>
            </a:r>
            <a:endParaRPr lang="en-IN" sz="1350" b="1"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3A6EE377-93A3-386A-7AD4-65EC793019F0}"/>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0824213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1</a:t>
            </a:r>
          </a:p>
        </p:txBody>
      </p:sp>
      <p:sp>
        <p:nvSpPr>
          <p:cNvPr id="31" name="Content Placeholder 2">
            <a:extLst>
              <a:ext uri="{FF2B5EF4-FFF2-40B4-BE49-F238E27FC236}">
                <a16:creationId xmlns:a16="http://schemas.microsoft.com/office/drawing/2014/main" id="{A83D0D19-C171-A713-7144-5FE805D8F157}"/>
              </a:ext>
            </a:extLst>
          </p:cNvPr>
          <p:cNvSpPr txBox="1">
            <a:spLocks/>
          </p:cNvSpPr>
          <p:nvPr/>
        </p:nvSpPr>
        <p:spPr>
          <a:xfrm>
            <a:off x="98385" y="67044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a:solidFill>
                  <a:srgbClr val="212121"/>
                </a:solidFill>
                <a:latin typeface="Roboto Condensed"/>
              </a:rPr>
              <a:t>Data = { </a:t>
            </a:r>
            <a:r>
              <a:rPr lang="en-US" sz="1800">
                <a:solidFill>
                  <a:srgbClr val="C00000"/>
                </a:solidFill>
                <a:latin typeface="Roboto Condensed"/>
              </a:rPr>
              <a:t>0000</a:t>
            </a:r>
            <a:r>
              <a:rPr lang="en-US" sz="1800">
                <a:solidFill>
                  <a:srgbClr val="212121"/>
                </a:solidFill>
                <a:latin typeface="Roboto Condensed"/>
              </a:rPr>
              <a:t>, </a:t>
            </a:r>
            <a:r>
              <a:rPr lang="en-US" sz="1800">
                <a:solidFill>
                  <a:srgbClr val="002060"/>
                </a:solidFill>
                <a:latin typeface="Roboto Condensed"/>
              </a:rPr>
              <a:t>0110</a:t>
            </a:r>
            <a:r>
              <a:rPr lang="en-US" sz="1800">
                <a:solidFill>
                  <a:srgbClr val="212121"/>
                </a:solidFill>
                <a:latin typeface="Roboto Condensed"/>
              </a:rPr>
              <a:t>, </a:t>
            </a:r>
            <a:r>
              <a:rPr lang="en-US" sz="1800">
                <a:solidFill>
                  <a:srgbClr val="8BC145">
                    <a:lumMod val="50000"/>
                  </a:srgbClr>
                </a:solidFill>
                <a:latin typeface="Roboto Condensed"/>
              </a:rPr>
              <a:t>1001</a:t>
            </a:r>
            <a:r>
              <a:rPr lang="en-US" sz="1800">
                <a:solidFill>
                  <a:srgbClr val="212121"/>
                </a:solidFill>
                <a:latin typeface="Roboto Condensed"/>
              </a:rPr>
              <a:t>, </a:t>
            </a:r>
            <a:r>
              <a:rPr lang="en-US" sz="1800">
                <a:solidFill>
                  <a:srgbClr val="00B0F0"/>
                </a:solidFill>
                <a:latin typeface="Roboto Condensed"/>
              </a:rPr>
              <a:t>1111</a:t>
            </a:r>
            <a:r>
              <a:rPr lang="en-US" sz="1800">
                <a:solidFill>
                  <a:srgbClr val="212121"/>
                </a:solidFill>
                <a:latin typeface="Roboto Condensed"/>
              </a:rPr>
              <a:t> }</a:t>
            </a:r>
          </a:p>
          <a:p>
            <a:pPr marL="198835" indent="-198835" defTabSz="685800">
              <a:spcBef>
                <a:spcPts val="750"/>
              </a:spcBef>
              <a:defRPr/>
            </a:pPr>
            <a:endParaRPr lang="en-US" sz="1800">
              <a:solidFill>
                <a:srgbClr val="212121"/>
              </a:solidFill>
              <a:latin typeface="Roboto Condensed"/>
            </a:endParaRPr>
          </a:p>
          <a:p>
            <a:pPr marL="198835" indent="-198835" defTabSz="685800">
              <a:spcBef>
                <a:spcPts val="750"/>
              </a:spcBef>
              <a:defRPr/>
            </a:pPr>
            <a:r>
              <a:rPr lang="en-US" sz="1800">
                <a:solidFill>
                  <a:srgbClr val="212121"/>
                </a:solidFill>
                <a:latin typeface="Roboto Condensed"/>
              </a:rPr>
              <a:t>Rule for Shifting: Cyclic right shifts</a:t>
            </a:r>
          </a:p>
          <a:p>
            <a:pPr marL="342900" lvl="1" indent="0" defTabSz="685800">
              <a:spcBef>
                <a:spcPts val="375"/>
              </a:spcBef>
              <a:buNone/>
              <a:defRPr/>
            </a:pPr>
            <a:r>
              <a:rPr lang="en-US" sz="1500">
                <a:solidFill>
                  <a:srgbClr val="212121"/>
                </a:solidFill>
                <a:latin typeface="Roboto Condensed"/>
              </a:rPr>
              <a:t>Right-shift A</a:t>
            </a:r>
            <a:endParaRPr lang="en-IN" sz="1500">
              <a:solidFill>
                <a:srgbClr val="212121"/>
              </a:solidFill>
              <a:latin typeface="Roboto Condensed"/>
            </a:endParaRPr>
          </a:p>
          <a:p>
            <a:pPr marL="342900" lvl="1" indent="0" defTabSz="685800">
              <a:spcBef>
                <a:spcPts val="375"/>
              </a:spcBef>
              <a:buNone/>
              <a:defRPr/>
            </a:pPr>
            <a:endParaRPr lang="en-US" sz="1500">
              <a:solidFill>
                <a:srgbClr val="212121"/>
              </a:solidFill>
              <a:latin typeface="Roboto Condensed"/>
            </a:endParaRPr>
          </a:p>
          <a:p>
            <a:pPr marL="342900" lvl="1" indent="0" defTabSz="685800">
              <a:spcBef>
                <a:spcPts val="375"/>
              </a:spcBef>
              <a:buNone/>
              <a:defRPr/>
            </a:pPr>
            <a:endParaRPr lang="en-IN" sz="1500" dirty="0">
              <a:solidFill>
                <a:srgbClr val="212121"/>
              </a:solidFill>
              <a:latin typeface="Roboto Condensed"/>
            </a:endParaRPr>
          </a:p>
        </p:txBody>
      </p:sp>
      <p:cxnSp>
        <p:nvCxnSpPr>
          <p:cNvPr id="32" name="Straight Connector 31">
            <a:extLst>
              <a:ext uri="{FF2B5EF4-FFF2-40B4-BE49-F238E27FC236}">
                <a16:creationId xmlns:a16="http://schemas.microsoft.com/office/drawing/2014/main" id="{21A6BB7F-715C-2738-42F7-218D440C3CFB}"/>
              </a:ext>
            </a:extLst>
          </p:cNvPr>
          <p:cNvCxnSpPr/>
          <p:nvPr/>
        </p:nvCxnSpPr>
        <p:spPr>
          <a:xfrm>
            <a:off x="1119468" y="946337"/>
            <a:ext cx="443753" cy="0"/>
          </a:xfrm>
          <a:prstGeom prst="line">
            <a:avLst/>
          </a:prstGeom>
          <a:noFill/>
          <a:ln w="12700" cap="flat" cmpd="sng" algn="ctr">
            <a:solidFill>
              <a:srgbClr val="C00000"/>
            </a:solidFill>
            <a:prstDash val="solid"/>
            <a:miter lim="800000"/>
          </a:ln>
          <a:effectLst/>
        </p:spPr>
      </p:cxnSp>
      <p:sp>
        <p:nvSpPr>
          <p:cNvPr id="33" name="TextBox 32">
            <a:extLst>
              <a:ext uri="{FF2B5EF4-FFF2-40B4-BE49-F238E27FC236}">
                <a16:creationId xmlns:a16="http://schemas.microsoft.com/office/drawing/2014/main" id="{F5DD478B-C702-2FE3-0D20-0A542DF782DC}"/>
              </a:ext>
            </a:extLst>
          </p:cNvPr>
          <p:cNvSpPr txBox="1"/>
          <p:nvPr/>
        </p:nvSpPr>
        <p:spPr>
          <a:xfrm>
            <a:off x="1222201" y="946336"/>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34" name="Straight Connector 33">
            <a:extLst>
              <a:ext uri="{FF2B5EF4-FFF2-40B4-BE49-F238E27FC236}">
                <a16:creationId xmlns:a16="http://schemas.microsoft.com/office/drawing/2014/main" id="{5F35266A-49EE-EC26-CC48-7173ED810F4E}"/>
              </a:ext>
            </a:extLst>
          </p:cNvPr>
          <p:cNvCxnSpPr/>
          <p:nvPr/>
        </p:nvCxnSpPr>
        <p:spPr>
          <a:xfrm>
            <a:off x="1687606" y="948012"/>
            <a:ext cx="443753" cy="0"/>
          </a:xfrm>
          <a:prstGeom prst="line">
            <a:avLst/>
          </a:prstGeom>
          <a:noFill/>
          <a:ln w="12700" cap="flat" cmpd="sng" algn="ctr">
            <a:solidFill>
              <a:srgbClr val="002060"/>
            </a:solidFill>
            <a:prstDash val="solid"/>
            <a:miter lim="800000"/>
          </a:ln>
          <a:effectLst/>
        </p:spPr>
      </p:cxnSp>
      <p:sp>
        <p:nvSpPr>
          <p:cNvPr id="35" name="TextBox 34">
            <a:extLst>
              <a:ext uri="{FF2B5EF4-FFF2-40B4-BE49-F238E27FC236}">
                <a16:creationId xmlns:a16="http://schemas.microsoft.com/office/drawing/2014/main" id="{0C4FE72C-57B0-3A02-1C13-09FDB1D76E13}"/>
              </a:ext>
            </a:extLst>
          </p:cNvPr>
          <p:cNvSpPr txBox="1"/>
          <p:nvPr/>
        </p:nvSpPr>
        <p:spPr>
          <a:xfrm>
            <a:off x="1790339" y="948012"/>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36" name="Straight Connector 35">
            <a:extLst>
              <a:ext uri="{FF2B5EF4-FFF2-40B4-BE49-F238E27FC236}">
                <a16:creationId xmlns:a16="http://schemas.microsoft.com/office/drawing/2014/main" id="{DDE6F450-9922-5C94-61CB-814FC8C50ADC}"/>
              </a:ext>
            </a:extLst>
          </p:cNvPr>
          <p:cNvCxnSpPr/>
          <p:nvPr/>
        </p:nvCxnSpPr>
        <p:spPr>
          <a:xfrm>
            <a:off x="2243284" y="947216"/>
            <a:ext cx="443753" cy="0"/>
          </a:xfrm>
          <a:prstGeom prst="line">
            <a:avLst/>
          </a:prstGeom>
          <a:noFill/>
          <a:ln w="12700" cap="flat" cmpd="sng" algn="ctr">
            <a:solidFill>
              <a:srgbClr val="8BC145">
                <a:lumMod val="50000"/>
              </a:srgbClr>
            </a:solidFill>
            <a:prstDash val="solid"/>
            <a:miter lim="800000"/>
          </a:ln>
          <a:effectLst/>
        </p:spPr>
      </p:cxnSp>
      <p:sp>
        <p:nvSpPr>
          <p:cNvPr id="37" name="TextBox 36">
            <a:extLst>
              <a:ext uri="{FF2B5EF4-FFF2-40B4-BE49-F238E27FC236}">
                <a16:creationId xmlns:a16="http://schemas.microsoft.com/office/drawing/2014/main" id="{FA1BD49D-CE54-17C9-FC4A-3E22023D46BB}"/>
              </a:ext>
            </a:extLst>
          </p:cNvPr>
          <p:cNvSpPr txBox="1"/>
          <p:nvPr/>
        </p:nvSpPr>
        <p:spPr>
          <a:xfrm>
            <a:off x="2346016" y="947216"/>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38" name="Straight Connector 37">
            <a:extLst>
              <a:ext uri="{FF2B5EF4-FFF2-40B4-BE49-F238E27FC236}">
                <a16:creationId xmlns:a16="http://schemas.microsoft.com/office/drawing/2014/main" id="{9066DDAF-B0C8-28EA-B5F9-B643B932B37D}"/>
              </a:ext>
            </a:extLst>
          </p:cNvPr>
          <p:cNvCxnSpPr/>
          <p:nvPr/>
        </p:nvCxnSpPr>
        <p:spPr>
          <a:xfrm>
            <a:off x="2782551" y="945866"/>
            <a:ext cx="443753" cy="0"/>
          </a:xfrm>
          <a:prstGeom prst="line">
            <a:avLst/>
          </a:prstGeom>
          <a:noFill/>
          <a:ln w="12700" cap="flat" cmpd="sng" algn="ctr">
            <a:solidFill>
              <a:srgbClr val="00B0F0"/>
            </a:solidFill>
            <a:prstDash val="solid"/>
            <a:miter lim="800000"/>
          </a:ln>
          <a:effectLst/>
        </p:spPr>
      </p:cxnSp>
      <p:sp>
        <p:nvSpPr>
          <p:cNvPr id="39" name="TextBox 38">
            <a:extLst>
              <a:ext uri="{FF2B5EF4-FFF2-40B4-BE49-F238E27FC236}">
                <a16:creationId xmlns:a16="http://schemas.microsoft.com/office/drawing/2014/main" id="{A23A4B14-665E-767F-9476-EE6D5DD27B65}"/>
              </a:ext>
            </a:extLst>
          </p:cNvPr>
          <p:cNvSpPr txBox="1"/>
          <p:nvPr/>
        </p:nvSpPr>
        <p:spPr>
          <a:xfrm>
            <a:off x="2885284" y="945866"/>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40" name="Table 39">
            <a:extLst>
              <a:ext uri="{FF2B5EF4-FFF2-40B4-BE49-F238E27FC236}">
                <a16:creationId xmlns:a16="http://schemas.microsoft.com/office/drawing/2014/main" id="{B3B2D220-34BB-6BF7-AEB2-AC5E66AC0C08}"/>
              </a:ext>
            </a:extLst>
          </p:cNvPr>
          <p:cNvGraphicFramePr>
            <a:graphicFrameLocks noGrp="1"/>
          </p:cNvGraphicFramePr>
          <p:nvPr/>
        </p:nvGraphicFramePr>
        <p:xfrm>
          <a:off x="1924562" y="165382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41" name="Table 40">
            <a:extLst>
              <a:ext uri="{FF2B5EF4-FFF2-40B4-BE49-F238E27FC236}">
                <a16:creationId xmlns:a16="http://schemas.microsoft.com/office/drawing/2014/main" id="{3E969A0B-34EF-9B4D-B6E0-509D46884616}"/>
              </a:ext>
            </a:extLst>
          </p:cNvPr>
          <p:cNvGraphicFramePr>
            <a:graphicFrameLocks noGrp="1"/>
          </p:cNvGraphicFramePr>
          <p:nvPr/>
        </p:nvGraphicFramePr>
        <p:xfrm>
          <a:off x="1924562" y="193298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2" name="TextBox 41">
            <a:extLst>
              <a:ext uri="{FF2B5EF4-FFF2-40B4-BE49-F238E27FC236}">
                <a16:creationId xmlns:a16="http://schemas.microsoft.com/office/drawing/2014/main" id="{7CDFADF4-23B0-7E43-5768-E8AA8CE8CF4C}"/>
              </a:ext>
            </a:extLst>
          </p:cNvPr>
          <p:cNvSpPr txBox="1"/>
          <p:nvPr/>
        </p:nvSpPr>
        <p:spPr>
          <a:xfrm>
            <a:off x="3555872" y="1944155"/>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a:t>
            </a:r>
            <a:endParaRPr lang="en-IN" sz="1350" kern="1200" dirty="0">
              <a:solidFill>
                <a:srgbClr val="212121"/>
              </a:solidFill>
              <a:latin typeface="Roboto Condensed"/>
              <a:ea typeface="+mn-ea"/>
              <a:cs typeface="+mn-cs"/>
            </a:endParaRPr>
          </a:p>
        </p:txBody>
      </p:sp>
      <p:graphicFrame>
        <p:nvGraphicFramePr>
          <p:cNvPr id="43" name="Table 42">
            <a:extLst>
              <a:ext uri="{FF2B5EF4-FFF2-40B4-BE49-F238E27FC236}">
                <a16:creationId xmlns:a16="http://schemas.microsoft.com/office/drawing/2014/main" id="{036B47A9-9DB7-3B4D-88F5-13EBAFBFCF9D}"/>
              </a:ext>
            </a:extLst>
          </p:cNvPr>
          <p:cNvGraphicFramePr>
            <a:graphicFrameLocks noGrp="1"/>
          </p:cNvGraphicFramePr>
          <p:nvPr/>
        </p:nvGraphicFramePr>
        <p:xfrm>
          <a:off x="1924562" y="221705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4" name="TextBox 43">
            <a:extLst>
              <a:ext uri="{FF2B5EF4-FFF2-40B4-BE49-F238E27FC236}">
                <a16:creationId xmlns:a16="http://schemas.microsoft.com/office/drawing/2014/main" id="{8ECDAB46-6C5C-5631-5BE8-923847491A24}"/>
              </a:ext>
            </a:extLst>
          </p:cNvPr>
          <p:cNvSpPr txBox="1"/>
          <p:nvPr/>
        </p:nvSpPr>
        <p:spPr>
          <a:xfrm>
            <a:off x="3555872" y="2207512"/>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a:t>
            </a:r>
            <a:endParaRPr lang="en-IN" sz="1350" kern="1200" dirty="0">
              <a:solidFill>
                <a:srgbClr val="212121"/>
              </a:solidFill>
              <a:latin typeface="Roboto Condensed"/>
              <a:ea typeface="+mn-ea"/>
              <a:cs typeface="+mn-cs"/>
            </a:endParaRPr>
          </a:p>
        </p:txBody>
      </p:sp>
      <p:graphicFrame>
        <p:nvGraphicFramePr>
          <p:cNvPr id="45" name="Table 44">
            <a:extLst>
              <a:ext uri="{FF2B5EF4-FFF2-40B4-BE49-F238E27FC236}">
                <a16:creationId xmlns:a16="http://schemas.microsoft.com/office/drawing/2014/main" id="{13EACA81-8980-5E54-1C85-EFE4FE0647AE}"/>
              </a:ext>
            </a:extLst>
          </p:cNvPr>
          <p:cNvGraphicFramePr>
            <a:graphicFrameLocks noGrp="1"/>
          </p:cNvGraphicFramePr>
          <p:nvPr/>
        </p:nvGraphicFramePr>
        <p:xfrm>
          <a:off x="5331653" y="1636414"/>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46" name="Table 45">
            <a:extLst>
              <a:ext uri="{FF2B5EF4-FFF2-40B4-BE49-F238E27FC236}">
                <a16:creationId xmlns:a16="http://schemas.microsoft.com/office/drawing/2014/main" id="{0C6B3D87-88D5-239C-B5D2-B27A86684213}"/>
              </a:ext>
            </a:extLst>
          </p:cNvPr>
          <p:cNvGraphicFramePr>
            <a:graphicFrameLocks noGrp="1"/>
          </p:cNvGraphicFramePr>
          <p:nvPr/>
        </p:nvGraphicFramePr>
        <p:xfrm>
          <a:off x="5331942" y="191043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7" name="TextBox 46">
            <a:extLst>
              <a:ext uri="{FF2B5EF4-FFF2-40B4-BE49-F238E27FC236}">
                <a16:creationId xmlns:a16="http://schemas.microsoft.com/office/drawing/2014/main" id="{40E04D80-FE3A-5C7E-6C96-015259AF5089}"/>
              </a:ext>
            </a:extLst>
          </p:cNvPr>
          <p:cNvSpPr txBox="1"/>
          <p:nvPr/>
        </p:nvSpPr>
        <p:spPr>
          <a:xfrm>
            <a:off x="6956093" y="1888073"/>
            <a:ext cx="364202"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a:t>
            </a:r>
            <a:r>
              <a:rPr lang="en-US" sz="1350" kern="1200" dirty="0">
                <a:solidFill>
                  <a:srgbClr val="FF0000"/>
                </a:solidFill>
                <a:latin typeface="Roboto Condensed"/>
                <a:ea typeface="+mn-ea"/>
                <a:cs typeface="+mn-cs"/>
              </a:rPr>
              <a:t>X</a:t>
            </a:r>
            <a:endParaRPr lang="en-IN" sz="1350" kern="1200" dirty="0">
              <a:solidFill>
                <a:srgbClr val="FF0000"/>
              </a:solidFill>
              <a:latin typeface="Roboto Condensed"/>
              <a:ea typeface="+mn-ea"/>
              <a:cs typeface="+mn-cs"/>
            </a:endParaRPr>
          </a:p>
        </p:txBody>
      </p:sp>
      <p:sp>
        <p:nvSpPr>
          <p:cNvPr id="48" name="Rectangle 47">
            <a:extLst>
              <a:ext uri="{FF2B5EF4-FFF2-40B4-BE49-F238E27FC236}">
                <a16:creationId xmlns:a16="http://schemas.microsoft.com/office/drawing/2014/main" id="{742AF608-F03E-D9D0-B146-31637C11EF62}"/>
              </a:ext>
            </a:extLst>
          </p:cNvPr>
          <p:cNvSpPr/>
          <p:nvPr/>
        </p:nvSpPr>
        <p:spPr>
          <a:xfrm>
            <a:off x="3826253" y="1631132"/>
            <a:ext cx="1467068"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B</a:t>
            </a:r>
            <a:endParaRPr lang="en-IN" sz="1500" kern="1200" dirty="0">
              <a:solidFill>
                <a:srgbClr val="212121"/>
              </a:solidFill>
              <a:latin typeface="Roboto Condensed"/>
              <a:ea typeface="+mn-ea"/>
              <a:cs typeface="+mn-cs"/>
            </a:endParaRPr>
          </a:p>
        </p:txBody>
      </p:sp>
      <p:graphicFrame>
        <p:nvGraphicFramePr>
          <p:cNvPr id="49" name="Table 48">
            <a:extLst>
              <a:ext uri="{FF2B5EF4-FFF2-40B4-BE49-F238E27FC236}">
                <a16:creationId xmlns:a16="http://schemas.microsoft.com/office/drawing/2014/main" id="{D33999B2-ADC1-2973-92E6-CFFD917F5E02}"/>
              </a:ext>
            </a:extLst>
          </p:cNvPr>
          <p:cNvGraphicFramePr>
            <a:graphicFrameLocks noGrp="1"/>
          </p:cNvGraphicFramePr>
          <p:nvPr/>
        </p:nvGraphicFramePr>
        <p:xfrm>
          <a:off x="1956302" y="3060660"/>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50" name="Table 49">
            <a:extLst>
              <a:ext uri="{FF2B5EF4-FFF2-40B4-BE49-F238E27FC236}">
                <a16:creationId xmlns:a16="http://schemas.microsoft.com/office/drawing/2014/main" id="{F2F77899-B437-053F-C0B7-84176F19E737}"/>
              </a:ext>
            </a:extLst>
          </p:cNvPr>
          <p:cNvGraphicFramePr>
            <a:graphicFrameLocks noGrp="1"/>
          </p:cNvGraphicFramePr>
          <p:nvPr/>
        </p:nvGraphicFramePr>
        <p:xfrm>
          <a:off x="1956302" y="333982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1" name="TextBox 50">
            <a:extLst>
              <a:ext uri="{FF2B5EF4-FFF2-40B4-BE49-F238E27FC236}">
                <a16:creationId xmlns:a16="http://schemas.microsoft.com/office/drawing/2014/main" id="{E0EE326B-DC44-EBF6-2A2F-A9405505E1E5}"/>
              </a:ext>
            </a:extLst>
          </p:cNvPr>
          <p:cNvSpPr txBox="1"/>
          <p:nvPr/>
        </p:nvSpPr>
        <p:spPr>
          <a:xfrm>
            <a:off x="3587611" y="3350988"/>
            <a:ext cx="40427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t>
            </a:r>
            <a:r>
              <a:rPr lang="en-US" sz="1350" kern="1200" dirty="0">
                <a:solidFill>
                  <a:srgbClr val="FF0000"/>
                </a:solidFill>
                <a:latin typeface="Roboto Condensed"/>
                <a:ea typeface="+mn-ea"/>
                <a:cs typeface="+mn-cs"/>
              </a:rPr>
              <a:t>X</a:t>
            </a:r>
            <a:endParaRPr lang="en-IN" sz="1350" kern="1200" dirty="0">
              <a:solidFill>
                <a:srgbClr val="FF0000"/>
              </a:solidFill>
              <a:latin typeface="Roboto Condensed"/>
              <a:ea typeface="+mn-ea"/>
              <a:cs typeface="+mn-cs"/>
            </a:endParaRPr>
          </a:p>
        </p:txBody>
      </p:sp>
      <p:graphicFrame>
        <p:nvGraphicFramePr>
          <p:cNvPr id="52" name="Table 51">
            <a:extLst>
              <a:ext uri="{FF2B5EF4-FFF2-40B4-BE49-F238E27FC236}">
                <a16:creationId xmlns:a16="http://schemas.microsoft.com/office/drawing/2014/main" id="{C7047AFE-1763-DD07-5FFB-C1BC0AE04747}"/>
              </a:ext>
            </a:extLst>
          </p:cNvPr>
          <p:cNvGraphicFramePr>
            <a:graphicFrameLocks noGrp="1"/>
          </p:cNvGraphicFramePr>
          <p:nvPr/>
        </p:nvGraphicFramePr>
        <p:xfrm>
          <a:off x="5363392" y="304324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53" name="Table 52">
            <a:extLst>
              <a:ext uri="{FF2B5EF4-FFF2-40B4-BE49-F238E27FC236}">
                <a16:creationId xmlns:a16="http://schemas.microsoft.com/office/drawing/2014/main" id="{A1AD1ED7-739E-0EE6-06A1-09D66E84975B}"/>
              </a:ext>
            </a:extLst>
          </p:cNvPr>
          <p:cNvGraphicFramePr>
            <a:graphicFrameLocks noGrp="1"/>
          </p:cNvGraphicFramePr>
          <p:nvPr/>
        </p:nvGraphicFramePr>
        <p:xfrm>
          <a:off x="5363681" y="331727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4" name="TextBox 53">
            <a:extLst>
              <a:ext uri="{FF2B5EF4-FFF2-40B4-BE49-F238E27FC236}">
                <a16:creationId xmlns:a16="http://schemas.microsoft.com/office/drawing/2014/main" id="{689DBA35-BFD6-FE53-F575-B522CD1CCD5A}"/>
              </a:ext>
            </a:extLst>
          </p:cNvPr>
          <p:cNvSpPr txBox="1"/>
          <p:nvPr/>
        </p:nvSpPr>
        <p:spPr>
          <a:xfrm>
            <a:off x="6987833" y="3294906"/>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D</a:t>
            </a:r>
            <a:endParaRPr lang="en-IN" sz="1350" kern="1200" dirty="0">
              <a:solidFill>
                <a:srgbClr val="212121"/>
              </a:solidFill>
              <a:latin typeface="Roboto Condensed"/>
              <a:ea typeface="+mn-ea"/>
              <a:cs typeface="+mn-cs"/>
            </a:endParaRPr>
          </a:p>
        </p:txBody>
      </p:sp>
      <p:graphicFrame>
        <p:nvGraphicFramePr>
          <p:cNvPr id="55" name="Table 54">
            <a:extLst>
              <a:ext uri="{FF2B5EF4-FFF2-40B4-BE49-F238E27FC236}">
                <a16:creationId xmlns:a16="http://schemas.microsoft.com/office/drawing/2014/main" id="{4F390425-66B1-6538-0970-E271AE5B047E}"/>
              </a:ext>
            </a:extLst>
          </p:cNvPr>
          <p:cNvGraphicFramePr>
            <a:graphicFrameLocks noGrp="1"/>
          </p:cNvGraphicFramePr>
          <p:nvPr/>
        </p:nvGraphicFramePr>
        <p:xfrm>
          <a:off x="5363392" y="3591473"/>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6" name="TextBox 55">
            <a:extLst>
              <a:ext uri="{FF2B5EF4-FFF2-40B4-BE49-F238E27FC236}">
                <a16:creationId xmlns:a16="http://schemas.microsoft.com/office/drawing/2014/main" id="{1A311D7E-3C1E-FBF9-86F5-EBEE2C7CFB2D}"/>
              </a:ext>
            </a:extLst>
          </p:cNvPr>
          <p:cNvSpPr txBox="1"/>
          <p:nvPr/>
        </p:nvSpPr>
        <p:spPr>
          <a:xfrm>
            <a:off x="7009473" y="3585826"/>
            <a:ext cx="36740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=D</a:t>
            </a:r>
            <a:endParaRPr lang="en-IN" sz="1350" kern="1200" dirty="0">
              <a:solidFill>
                <a:srgbClr val="212121"/>
              </a:solidFill>
              <a:latin typeface="Roboto Condensed"/>
              <a:ea typeface="+mn-ea"/>
              <a:cs typeface="+mn-cs"/>
            </a:endParaRPr>
          </a:p>
        </p:txBody>
      </p:sp>
      <p:sp>
        <p:nvSpPr>
          <p:cNvPr id="57" name="Rectangle 56">
            <a:extLst>
              <a:ext uri="{FF2B5EF4-FFF2-40B4-BE49-F238E27FC236}">
                <a16:creationId xmlns:a16="http://schemas.microsoft.com/office/drawing/2014/main" id="{96BF9C0F-BC1E-2600-3BF1-828E6584D724}"/>
              </a:ext>
            </a:extLst>
          </p:cNvPr>
          <p:cNvSpPr/>
          <p:nvPr/>
        </p:nvSpPr>
        <p:spPr>
          <a:xfrm>
            <a:off x="3857992" y="3037965"/>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D</a:t>
            </a:r>
            <a:endParaRPr lang="en-IN" sz="1500" kern="1200" dirty="0">
              <a:solidFill>
                <a:srgbClr val="212121"/>
              </a:solidFill>
              <a:latin typeface="Roboto Condensed"/>
              <a:ea typeface="+mn-ea"/>
              <a:cs typeface="+mn-cs"/>
            </a:endParaRPr>
          </a:p>
        </p:txBody>
      </p:sp>
      <p:sp>
        <p:nvSpPr>
          <p:cNvPr id="58" name="Rectangle 57">
            <a:extLst>
              <a:ext uri="{FF2B5EF4-FFF2-40B4-BE49-F238E27FC236}">
                <a16:creationId xmlns:a16="http://schemas.microsoft.com/office/drawing/2014/main" id="{4F7B44D1-BABD-8F06-2018-377400D9044F}"/>
              </a:ext>
            </a:extLst>
          </p:cNvPr>
          <p:cNvSpPr/>
          <p:nvPr/>
        </p:nvSpPr>
        <p:spPr>
          <a:xfrm>
            <a:off x="98385" y="3043247"/>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C</a:t>
            </a:r>
            <a:endParaRPr lang="en-IN" sz="1500" kern="1200" dirty="0">
              <a:solidFill>
                <a:srgbClr val="212121"/>
              </a:solidFill>
              <a:latin typeface="Roboto Condensed"/>
              <a:ea typeface="+mn-ea"/>
              <a:cs typeface="+mn-cs"/>
            </a:endParaRPr>
          </a:p>
        </p:txBody>
      </p:sp>
      <p:sp>
        <p:nvSpPr>
          <p:cNvPr id="59" name="TextBox 58">
            <a:extLst>
              <a:ext uri="{FF2B5EF4-FFF2-40B4-BE49-F238E27FC236}">
                <a16:creationId xmlns:a16="http://schemas.microsoft.com/office/drawing/2014/main" id="{971C4DF2-7E91-8F36-47E8-FBAD86C177FF}"/>
              </a:ext>
            </a:extLst>
          </p:cNvPr>
          <p:cNvSpPr txBox="1"/>
          <p:nvPr/>
        </p:nvSpPr>
        <p:spPr>
          <a:xfrm>
            <a:off x="4084786" y="4126138"/>
            <a:ext cx="3187739" cy="923330"/>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This code </a:t>
            </a:r>
            <a:r>
              <a:rPr lang="en-US" sz="1350" b="1" kern="1200" dirty="0">
                <a:solidFill>
                  <a:srgbClr val="212121"/>
                </a:solidFill>
                <a:latin typeface="Roboto Condensed"/>
                <a:ea typeface="+mn-ea"/>
                <a:cs typeface="+mn-cs"/>
              </a:rPr>
              <a:t>doesn’t </a:t>
            </a:r>
            <a:r>
              <a:rPr lang="en-US" sz="1350" kern="1200" dirty="0">
                <a:solidFill>
                  <a:srgbClr val="212121"/>
                </a:solidFill>
                <a:latin typeface="Roboto Condensed"/>
                <a:ea typeface="+mn-ea"/>
                <a:cs typeface="+mn-cs"/>
              </a:rPr>
              <a:t>follows one of the rule:</a:t>
            </a:r>
          </a:p>
          <a:p>
            <a:pPr marL="257175" indent="-257175">
              <a:buClrTx/>
              <a:buFont typeface="+mj-lt"/>
              <a:buAutoNum type="arabicPeriod"/>
            </a:pPr>
            <a:r>
              <a:rPr lang="en-US" sz="1350" kern="1200" dirty="0">
                <a:solidFill>
                  <a:srgbClr val="212121"/>
                </a:solidFill>
                <a:latin typeface="Roboto Condensed"/>
                <a:ea typeface="+mn-ea"/>
                <a:cs typeface="+mn-cs"/>
              </a:rPr>
              <a:t>Rule for Linearity </a:t>
            </a:r>
            <a:r>
              <a:rPr lang="en-US" sz="1350" kern="1200" dirty="0">
                <a:solidFill>
                  <a:srgbClr val="00B050"/>
                </a:solidFill>
                <a:latin typeface="Roboto Condensed"/>
                <a:ea typeface="+mn-ea"/>
                <a:cs typeface="+mn-cs"/>
              </a:rPr>
              <a:t>√</a:t>
            </a:r>
          </a:p>
          <a:p>
            <a:pPr marL="257175" indent="-257175">
              <a:buClrTx/>
              <a:buFont typeface="+mj-lt"/>
              <a:buAutoNum type="arabicPeriod"/>
            </a:pPr>
            <a:r>
              <a:rPr lang="en-US" sz="1350" kern="1200" dirty="0">
                <a:solidFill>
                  <a:srgbClr val="212121"/>
                </a:solidFill>
                <a:latin typeface="Roboto Condensed"/>
                <a:ea typeface="+mn-ea"/>
                <a:cs typeface="+mn-cs"/>
              </a:rPr>
              <a:t>Rule for Shifting</a:t>
            </a:r>
            <a:r>
              <a:rPr lang="en-US" sz="1350" kern="1200" dirty="0">
                <a:solidFill>
                  <a:srgbClr val="FF0000"/>
                </a:solidFill>
                <a:latin typeface="Roboto Condensed"/>
                <a:ea typeface="+mn-ea"/>
                <a:cs typeface="+mn-cs"/>
              </a:rPr>
              <a:t> X</a:t>
            </a:r>
            <a:endParaRPr lang="en-US" sz="1350" kern="1200" dirty="0">
              <a:solidFill>
                <a:srgbClr val="212121"/>
              </a:solidFill>
              <a:latin typeface="Roboto Condensed"/>
              <a:ea typeface="+mn-ea"/>
              <a:cs typeface="+mn-cs"/>
            </a:endParaRPr>
          </a:p>
          <a:p>
            <a:pPr>
              <a:buClrTx/>
              <a:buFontTx/>
              <a:buNone/>
            </a:pPr>
            <a:r>
              <a:rPr lang="en-US" sz="1350" kern="1200" dirty="0">
                <a:solidFill>
                  <a:srgbClr val="212121"/>
                </a:solidFill>
                <a:latin typeface="Roboto Condensed"/>
                <a:ea typeface="+mn-ea"/>
                <a:cs typeface="+mn-cs"/>
              </a:rPr>
              <a:t>Therefore, </a:t>
            </a:r>
            <a:r>
              <a:rPr lang="en-US" sz="1350" b="1" kern="1200" dirty="0">
                <a:solidFill>
                  <a:srgbClr val="212121"/>
                </a:solidFill>
                <a:latin typeface="Roboto Condensed"/>
                <a:ea typeface="+mn-ea"/>
                <a:cs typeface="+mn-cs"/>
              </a:rPr>
              <a:t>this is</a:t>
            </a:r>
            <a:r>
              <a:rPr lang="en-US" sz="1350" b="1" kern="1200" dirty="0">
                <a:solidFill>
                  <a:srgbClr val="FF0000"/>
                </a:solidFill>
                <a:latin typeface="Roboto Condensed"/>
                <a:ea typeface="+mn-ea"/>
                <a:cs typeface="+mn-cs"/>
              </a:rPr>
              <a:t> NOT </a:t>
            </a:r>
            <a:r>
              <a:rPr lang="en-US" sz="1350" b="1" kern="1200" dirty="0">
                <a:solidFill>
                  <a:srgbClr val="673BBA"/>
                </a:solidFill>
                <a:latin typeface="Roboto Condensed"/>
                <a:ea typeface="+mn-ea"/>
                <a:cs typeface="+mn-cs"/>
              </a:rPr>
              <a:t>cyclic code</a:t>
            </a:r>
          </a:p>
        </p:txBody>
      </p:sp>
      <p:pic>
        <p:nvPicPr>
          <p:cNvPr id="2" name="Picture 1">
            <a:extLst>
              <a:ext uri="{FF2B5EF4-FFF2-40B4-BE49-F238E27FC236}">
                <a16:creationId xmlns:a16="http://schemas.microsoft.com/office/drawing/2014/main" id="{1D252826-4DC9-02CD-BA68-D4D95FA9698F}"/>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5783153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2</a:t>
            </a:r>
          </a:p>
        </p:txBody>
      </p:sp>
      <p:sp>
        <p:nvSpPr>
          <p:cNvPr id="28" name="Content Placeholder 2">
            <a:extLst>
              <a:ext uri="{FF2B5EF4-FFF2-40B4-BE49-F238E27FC236}">
                <a16:creationId xmlns:a16="http://schemas.microsoft.com/office/drawing/2014/main" id="{36810C70-1FF8-6D47-EB7A-E7A0DC4016BB}"/>
              </a:ext>
            </a:extLst>
          </p:cNvPr>
          <p:cNvSpPr txBox="1">
            <a:spLocks/>
          </p:cNvSpPr>
          <p:nvPr/>
        </p:nvSpPr>
        <p:spPr>
          <a:xfrm>
            <a:off x="98385" y="69330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a:solidFill>
                  <a:srgbClr val="212121"/>
                </a:solidFill>
                <a:latin typeface="Roboto Condensed"/>
              </a:rPr>
              <a:t>Data = { </a:t>
            </a:r>
            <a:r>
              <a:rPr lang="en-US" sz="1800">
                <a:solidFill>
                  <a:srgbClr val="C00000"/>
                </a:solidFill>
                <a:latin typeface="Roboto Condensed"/>
              </a:rPr>
              <a:t>0000</a:t>
            </a:r>
            <a:r>
              <a:rPr lang="en-US" sz="1800">
                <a:solidFill>
                  <a:srgbClr val="212121"/>
                </a:solidFill>
                <a:latin typeface="Roboto Condensed"/>
              </a:rPr>
              <a:t>, </a:t>
            </a:r>
            <a:r>
              <a:rPr lang="en-US" sz="1800">
                <a:solidFill>
                  <a:srgbClr val="002060"/>
                </a:solidFill>
                <a:latin typeface="Roboto Condensed"/>
              </a:rPr>
              <a:t>0101</a:t>
            </a:r>
            <a:r>
              <a:rPr lang="en-US" sz="1800">
                <a:solidFill>
                  <a:srgbClr val="212121"/>
                </a:solidFill>
                <a:latin typeface="Roboto Condensed"/>
              </a:rPr>
              <a:t>, </a:t>
            </a:r>
            <a:r>
              <a:rPr lang="en-US" sz="1800">
                <a:solidFill>
                  <a:srgbClr val="8BC145">
                    <a:lumMod val="50000"/>
                  </a:srgbClr>
                </a:solidFill>
                <a:latin typeface="Roboto Condensed"/>
              </a:rPr>
              <a:t>1010</a:t>
            </a:r>
            <a:r>
              <a:rPr lang="en-US" sz="1800">
                <a:solidFill>
                  <a:srgbClr val="212121"/>
                </a:solidFill>
                <a:latin typeface="Roboto Condensed"/>
              </a:rPr>
              <a:t>, </a:t>
            </a:r>
            <a:r>
              <a:rPr lang="en-US" sz="1800">
                <a:solidFill>
                  <a:srgbClr val="00B0F0"/>
                </a:solidFill>
                <a:latin typeface="Roboto Condensed"/>
              </a:rPr>
              <a:t>1111</a:t>
            </a:r>
            <a:r>
              <a:rPr lang="en-US" sz="1800">
                <a:solidFill>
                  <a:srgbClr val="212121"/>
                </a:solidFill>
                <a:latin typeface="Roboto Condensed"/>
              </a:rPr>
              <a:t> }</a:t>
            </a:r>
          </a:p>
          <a:p>
            <a:pPr marL="198835" indent="-198835" defTabSz="685800">
              <a:spcBef>
                <a:spcPts val="750"/>
              </a:spcBef>
              <a:defRPr/>
            </a:pPr>
            <a:endParaRPr lang="en-US" sz="1800">
              <a:solidFill>
                <a:srgbClr val="212121"/>
              </a:solidFill>
              <a:latin typeface="Roboto Condensed"/>
            </a:endParaRPr>
          </a:p>
          <a:p>
            <a:pPr marL="198835" indent="-198835" defTabSz="685800">
              <a:spcBef>
                <a:spcPts val="750"/>
              </a:spcBef>
              <a:defRPr/>
            </a:pPr>
            <a:r>
              <a:rPr lang="en-US" sz="1800">
                <a:solidFill>
                  <a:srgbClr val="212121"/>
                </a:solidFill>
                <a:latin typeface="Roboto Condensed"/>
              </a:rPr>
              <a:t>Rule for Linearity:</a:t>
            </a:r>
          </a:p>
          <a:p>
            <a:pPr marL="607219" lvl="1" indent="-264319" defTabSz="685800">
              <a:spcBef>
                <a:spcPts val="375"/>
              </a:spcBef>
              <a:defRPr/>
            </a:pPr>
            <a:r>
              <a:rPr lang="en-US" sz="1500">
                <a:solidFill>
                  <a:srgbClr val="212121"/>
                </a:solidFill>
                <a:latin typeface="Roboto Condensed"/>
              </a:rPr>
              <a:t>A</a:t>
            </a:r>
            <a:r>
              <a:rPr lang="en-IN" sz="1500">
                <a:solidFill>
                  <a:srgbClr val="212121"/>
                </a:solidFill>
                <a:latin typeface="Roboto Condensed"/>
              </a:rPr>
              <a:t>⊕B=C⊕D</a:t>
            </a:r>
          </a:p>
          <a:p>
            <a:pPr marL="342900" lvl="1" indent="0" defTabSz="685800">
              <a:spcBef>
                <a:spcPts val="375"/>
              </a:spcBef>
              <a:buNone/>
              <a:defRPr/>
            </a:pPr>
            <a:endParaRPr lang="en-US" sz="1500">
              <a:solidFill>
                <a:srgbClr val="212121"/>
              </a:solidFill>
              <a:latin typeface="Roboto Condensed"/>
            </a:endParaRPr>
          </a:p>
          <a:p>
            <a:pPr marL="342900" lvl="1" indent="0" defTabSz="685800">
              <a:spcBef>
                <a:spcPts val="375"/>
              </a:spcBef>
              <a:buNone/>
              <a:defRPr/>
            </a:pPr>
            <a:endParaRPr lang="en-IN" sz="1500">
              <a:solidFill>
                <a:srgbClr val="212121"/>
              </a:solidFill>
              <a:latin typeface="Roboto Condensed"/>
            </a:endParaRPr>
          </a:p>
          <a:p>
            <a:pPr marL="607219" lvl="1" indent="-264319" defTabSz="685800">
              <a:spcBef>
                <a:spcPts val="375"/>
              </a:spcBef>
              <a:defRPr/>
            </a:pPr>
            <a:r>
              <a:rPr lang="en-US" sz="1500">
                <a:solidFill>
                  <a:srgbClr val="212121"/>
                </a:solidFill>
                <a:latin typeface="Roboto Condensed"/>
              </a:rPr>
              <a:t>A</a:t>
            </a:r>
            <a:r>
              <a:rPr lang="en-IN" sz="1500">
                <a:solidFill>
                  <a:srgbClr val="212121"/>
                </a:solidFill>
                <a:latin typeface="Roboto Condensed"/>
              </a:rPr>
              <a:t>⊕C=B⊕D</a:t>
            </a:r>
          </a:p>
          <a:p>
            <a:pPr marL="607219" lvl="1" indent="-264319" defTabSz="685800">
              <a:spcBef>
                <a:spcPts val="375"/>
              </a:spcBef>
              <a:defRPr/>
            </a:pPr>
            <a:endParaRPr lang="en-US" sz="1500">
              <a:solidFill>
                <a:srgbClr val="212121"/>
              </a:solidFill>
              <a:latin typeface="Roboto Condensed"/>
            </a:endParaRPr>
          </a:p>
          <a:p>
            <a:pPr marL="607219" lvl="1" indent="-264319" defTabSz="685800">
              <a:spcBef>
                <a:spcPts val="375"/>
              </a:spcBef>
              <a:defRPr/>
            </a:pPr>
            <a:endParaRPr lang="en-US" sz="1500">
              <a:solidFill>
                <a:srgbClr val="212121"/>
              </a:solidFill>
              <a:latin typeface="Roboto Condensed"/>
            </a:endParaRPr>
          </a:p>
          <a:p>
            <a:pPr marL="607219" lvl="1" indent="-264319" defTabSz="685800">
              <a:spcBef>
                <a:spcPts val="375"/>
              </a:spcBef>
              <a:defRPr/>
            </a:pPr>
            <a:endParaRPr lang="en-IN" sz="1500">
              <a:solidFill>
                <a:srgbClr val="212121"/>
              </a:solidFill>
              <a:latin typeface="Roboto Condensed"/>
            </a:endParaRPr>
          </a:p>
          <a:p>
            <a:pPr marL="607219" lvl="1" indent="-264319" defTabSz="685800">
              <a:spcBef>
                <a:spcPts val="375"/>
              </a:spcBef>
              <a:defRPr/>
            </a:pPr>
            <a:r>
              <a:rPr lang="en-US" sz="1500">
                <a:solidFill>
                  <a:srgbClr val="212121"/>
                </a:solidFill>
                <a:latin typeface="Roboto Condensed"/>
              </a:rPr>
              <a:t>B</a:t>
            </a:r>
            <a:r>
              <a:rPr lang="en-IN" sz="1500">
                <a:solidFill>
                  <a:srgbClr val="212121"/>
                </a:solidFill>
                <a:latin typeface="Roboto Condensed"/>
              </a:rPr>
              <a:t>⊕C=A⊕D</a:t>
            </a:r>
            <a:endParaRPr lang="en-IN" sz="1500" dirty="0">
              <a:solidFill>
                <a:srgbClr val="212121"/>
              </a:solidFill>
              <a:latin typeface="Roboto Condensed"/>
            </a:endParaRPr>
          </a:p>
        </p:txBody>
      </p:sp>
      <p:cxnSp>
        <p:nvCxnSpPr>
          <p:cNvPr id="29" name="Straight Connector 28">
            <a:extLst>
              <a:ext uri="{FF2B5EF4-FFF2-40B4-BE49-F238E27FC236}">
                <a16:creationId xmlns:a16="http://schemas.microsoft.com/office/drawing/2014/main" id="{F2204A34-5BFB-C2EE-5A09-6756E2B9AAB2}"/>
              </a:ext>
            </a:extLst>
          </p:cNvPr>
          <p:cNvCxnSpPr/>
          <p:nvPr/>
        </p:nvCxnSpPr>
        <p:spPr>
          <a:xfrm>
            <a:off x="1119468" y="969197"/>
            <a:ext cx="443753" cy="0"/>
          </a:xfrm>
          <a:prstGeom prst="line">
            <a:avLst/>
          </a:prstGeom>
          <a:noFill/>
          <a:ln w="12700" cap="flat" cmpd="sng" algn="ctr">
            <a:solidFill>
              <a:srgbClr val="C00000"/>
            </a:solidFill>
            <a:prstDash val="solid"/>
            <a:miter lim="800000"/>
          </a:ln>
          <a:effectLst/>
        </p:spPr>
      </p:cxnSp>
      <p:sp>
        <p:nvSpPr>
          <p:cNvPr id="30" name="TextBox 29">
            <a:extLst>
              <a:ext uri="{FF2B5EF4-FFF2-40B4-BE49-F238E27FC236}">
                <a16:creationId xmlns:a16="http://schemas.microsoft.com/office/drawing/2014/main" id="{4D95EB13-5450-A6EF-168D-30D5ACDD7AAD}"/>
              </a:ext>
            </a:extLst>
          </p:cNvPr>
          <p:cNvSpPr txBox="1"/>
          <p:nvPr/>
        </p:nvSpPr>
        <p:spPr>
          <a:xfrm>
            <a:off x="1222201" y="969196"/>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31" name="Straight Connector 30">
            <a:extLst>
              <a:ext uri="{FF2B5EF4-FFF2-40B4-BE49-F238E27FC236}">
                <a16:creationId xmlns:a16="http://schemas.microsoft.com/office/drawing/2014/main" id="{6561A348-B6CD-C158-A8AF-F36917662350}"/>
              </a:ext>
            </a:extLst>
          </p:cNvPr>
          <p:cNvCxnSpPr/>
          <p:nvPr/>
        </p:nvCxnSpPr>
        <p:spPr>
          <a:xfrm>
            <a:off x="1687606" y="970872"/>
            <a:ext cx="443753" cy="0"/>
          </a:xfrm>
          <a:prstGeom prst="line">
            <a:avLst/>
          </a:prstGeom>
          <a:noFill/>
          <a:ln w="12700" cap="flat" cmpd="sng" algn="ctr">
            <a:solidFill>
              <a:srgbClr val="002060"/>
            </a:solidFill>
            <a:prstDash val="solid"/>
            <a:miter lim="800000"/>
          </a:ln>
          <a:effectLst/>
        </p:spPr>
      </p:cxnSp>
      <p:sp>
        <p:nvSpPr>
          <p:cNvPr id="32" name="TextBox 31">
            <a:extLst>
              <a:ext uri="{FF2B5EF4-FFF2-40B4-BE49-F238E27FC236}">
                <a16:creationId xmlns:a16="http://schemas.microsoft.com/office/drawing/2014/main" id="{AD881F1F-B539-A635-22C6-F64FC66DF28B}"/>
              </a:ext>
            </a:extLst>
          </p:cNvPr>
          <p:cNvSpPr txBox="1"/>
          <p:nvPr/>
        </p:nvSpPr>
        <p:spPr>
          <a:xfrm>
            <a:off x="1790339" y="970872"/>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33" name="Straight Connector 32">
            <a:extLst>
              <a:ext uri="{FF2B5EF4-FFF2-40B4-BE49-F238E27FC236}">
                <a16:creationId xmlns:a16="http://schemas.microsoft.com/office/drawing/2014/main" id="{110A26EE-0DC6-3ABC-FC0E-FF8EBF08B188}"/>
              </a:ext>
            </a:extLst>
          </p:cNvPr>
          <p:cNvCxnSpPr/>
          <p:nvPr/>
        </p:nvCxnSpPr>
        <p:spPr>
          <a:xfrm>
            <a:off x="2243284" y="970076"/>
            <a:ext cx="443753" cy="0"/>
          </a:xfrm>
          <a:prstGeom prst="line">
            <a:avLst/>
          </a:prstGeom>
          <a:noFill/>
          <a:ln w="12700" cap="flat" cmpd="sng" algn="ctr">
            <a:solidFill>
              <a:srgbClr val="8BC145">
                <a:lumMod val="50000"/>
              </a:srgbClr>
            </a:solidFill>
            <a:prstDash val="solid"/>
            <a:miter lim="800000"/>
          </a:ln>
          <a:effectLst/>
        </p:spPr>
      </p:cxnSp>
      <p:sp>
        <p:nvSpPr>
          <p:cNvPr id="34" name="TextBox 33">
            <a:extLst>
              <a:ext uri="{FF2B5EF4-FFF2-40B4-BE49-F238E27FC236}">
                <a16:creationId xmlns:a16="http://schemas.microsoft.com/office/drawing/2014/main" id="{2487BAF6-62E2-5432-A72A-AC7E3C118CAA}"/>
              </a:ext>
            </a:extLst>
          </p:cNvPr>
          <p:cNvSpPr txBox="1"/>
          <p:nvPr/>
        </p:nvSpPr>
        <p:spPr>
          <a:xfrm>
            <a:off x="2346016" y="970076"/>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35" name="Straight Connector 34">
            <a:extLst>
              <a:ext uri="{FF2B5EF4-FFF2-40B4-BE49-F238E27FC236}">
                <a16:creationId xmlns:a16="http://schemas.microsoft.com/office/drawing/2014/main" id="{5E1907DA-585F-B19F-BFAF-BFEE705D5AF4}"/>
              </a:ext>
            </a:extLst>
          </p:cNvPr>
          <p:cNvCxnSpPr/>
          <p:nvPr/>
        </p:nvCxnSpPr>
        <p:spPr>
          <a:xfrm>
            <a:off x="2782551" y="968726"/>
            <a:ext cx="443753" cy="0"/>
          </a:xfrm>
          <a:prstGeom prst="line">
            <a:avLst/>
          </a:prstGeom>
          <a:noFill/>
          <a:ln w="12700" cap="flat" cmpd="sng" algn="ctr">
            <a:solidFill>
              <a:srgbClr val="00B0F0"/>
            </a:solidFill>
            <a:prstDash val="solid"/>
            <a:miter lim="800000"/>
          </a:ln>
          <a:effectLst/>
        </p:spPr>
      </p:cxnSp>
      <p:sp>
        <p:nvSpPr>
          <p:cNvPr id="36" name="TextBox 35">
            <a:extLst>
              <a:ext uri="{FF2B5EF4-FFF2-40B4-BE49-F238E27FC236}">
                <a16:creationId xmlns:a16="http://schemas.microsoft.com/office/drawing/2014/main" id="{EFEF8B2B-9051-565F-00BE-F0DB6B85207D}"/>
              </a:ext>
            </a:extLst>
          </p:cNvPr>
          <p:cNvSpPr txBox="1"/>
          <p:nvPr/>
        </p:nvSpPr>
        <p:spPr>
          <a:xfrm>
            <a:off x="2885284" y="968726"/>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37" name="Table 36">
            <a:extLst>
              <a:ext uri="{FF2B5EF4-FFF2-40B4-BE49-F238E27FC236}">
                <a16:creationId xmlns:a16="http://schemas.microsoft.com/office/drawing/2014/main" id="{21197D4C-9133-F85A-E239-843EE651F496}"/>
              </a:ext>
            </a:extLst>
          </p:cNvPr>
          <p:cNvGraphicFramePr>
            <a:graphicFrameLocks noGrp="1"/>
          </p:cNvGraphicFramePr>
          <p:nvPr/>
        </p:nvGraphicFramePr>
        <p:xfrm>
          <a:off x="3429886" y="122068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38" name="Rectangle 37">
            <a:extLst>
              <a:ext uri="{FF2B5EF4-FFF2-40B4-BE49-F238E27FC236}">
                <a16:creationId xmlns:a16="http://schemas.microsoft.com/office/drawing/2014/main" id="{204B83F5-F58D-1567-A5A9-F413FDBDF69B}"/>
              </a:ext>
            </a:extLst>
          </p:cNvPr>
          <p:cNvSpPr/>
          <p:nvPr/>
        </p:nvSpPr>
        <p:spPr>
          <a:xfrm>
            <a:off x="3943382" y="968726"/>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⊕B</a:t>
            </a:r>
          </a:p>
        </p:txBody>
      </p:sp>
      <p:graphicFrame>
        <p:nvGraphicFramePr>
          <p:cNvPr id="39" name="Table 38">
            <a:extLst>
              <a:ext uri="{FF2B5EF4-FFF2-40B4-BE49-F238E27FC236}">
                <a16:creationId xmlns:a16="http://schemas.microsoft.com/office/drawing/2014/main" id="{FDADF74B-78C4-D4DB-EA0C-ACFE11021C48}"/>
              </a:ext>
            </a:extLst>
          </p:cNvPr>
          <p:cNvGraphicFramePr>
            <a:graphicFrameLocks noGrp="1"/>
          </p:cNvGraphicFramePr>
          <p:nvPr/>
        </p:nvGraphicFramePr>
        <p:xfrm>
          <a:off x="4646816" y="122068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0" name="Rectangle 39">
            <a:extLst>
              <a:ext uri="{FF2B5EF4-FFF2-40B4-BE49-F238E27FC236}">
                <a16:creationId xmlns:a16="http://schemas.microsoft.com/office/drawing/2014/main" id="{23D90D6F-31F1-4EEA-3D18-D719381DE1C3}"/>
              </a:ext>
            </a:extLst>
          </p:cNvPr>
          <p:cNvSpPr/>
          <p:nvPr/>
        </p:nvSpPr>
        <p:spPr>
          <a:xfrm>
            <a:off x="5160312" y="968726"/>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C</a:t>
            </a:r>
            <a:r>
              <a:rPr lang="en-IN" sz="1350" kern="1200" dirty="0">
                <a:solidFill>
                  <a:srgbClr val="212121"/>
                </a:solidFill>
                <a:latin typeface="Roboto Condensed"/>
                <a:ea typeface="+mn-ea"/>
                <a:cs typeface="+mn-cs"/>
              </a:rPr>
              <a:t>⊕D</a:t>
            </a:r>
          </a:p>
        </p:txBody>
      </p:sp>
      <p:sp>
        <p:nvSpPr>
          <p:cNvPr id="41" name="Rectangle 40">
            <a:extLst>
              <a:ext uri="{FF2B5EF4-FFF2-40B4-BE49-F238E27FC236}">
                <a16:creationId xmlns:a16="http://schemas.microsoft.com/office/drawing/2014/main" id="{F5CA8B5D-9F36-E055-F829-E4C78F806AC7}"/>
              </a:ext>
            </a:extLst>
          </p:cNvPr>
          <p:cNvSpPr/>
          <p:nvPr/>
        </p:nvSpPr>
        <p:spPr>
          <a:xfrm>
            <a:off x="4623732" y="1805587"/>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graphicFrame>
        <p:nvGraphicFramePr>
          <p:cNvPr id="42" name="Table 41">
            <a:extLst>
              <a:ext uri="{FF2B5EF4-FFF2-40B4-BE49-F238E27FC236}">
                <a16:creationId xmlns:a16="http://schemas.microsoft.com/office/drawing/2014/main" id="{71DE2AFB-E7AA-3038-0404-33E17ACC7092}"/>
              </a:ext>
            </a:extLst>
          </p:cNvPr>
          <p:cNvGraphicFramePr>
            <a:graphicFrameLocks noGrp="1"/>
          </p:cNvGraphicFramePr>
          <p:nvPr/>
        </p:nvGraphicFramePr>
        <p:xfrm>
          <a:off x="3429886" y="243679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3" name="Rectangle 42">
            <a:extLst>
              <a:ext uri="{FF2B5EF4-FFF2-40B4-BE49-F238E27FC236}">
                <a16:creationId xmlns:a16="http://schemas.microsoft.com/office/drawing/2014/main" id="{BFD83733-48FE-840E-C850-E93759ED2BF6}"/>
              </a:ext>
            </a:extLst>
          </p:cNvPr>
          <p:cNvSpPr/>
          <p:nvPr/>
        </p:nvSpPr>
        <p:spPr>
          <a:xfrm>
            <a:off x="3943382" y="2184838"/>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⊕C</a:t>
            </a:r>
          </a:p>
        </p:txBody>
      </p:sp>
      <p:graphicFrame>
        <p:nvGraphicFramePr>
          <p:cNvPr id="44" name="Table 43">
            <a:extLst>
              <a:ext uri="{FF2B5EF4-FFF2-40B4-BE49-F238E27FC236}">
                <a16:creationId xmlns:a16="http://schemas.microsoft.com/office/drawing/2014/main" id="{44BF4D79-29C2-1C2E-9108-BB1104987EB0}"/>
              </a:ext>
            </a:extLst>
          </p:cNvPr>
          <p:cNvGraphicFramePr>
            <a:graphicFrameLocks noGrp="1"/>
          </p:cNvGraphicFramePr>
          <p:nvPr/>
        </p:nvGraphicFramePr>
        <p:xfrm>
          <a:off x="4646816" y="243679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5" name="Rectangle 44">
            <a:extLst>
              <a:ext uri="{FF2B5EF4-FFF2-40B4-BE49-F238E27FC236}">
                <a16:creationId xmlns:a16="http://schemas.microsoft.com/office/drawing/2014/main" id="{3F8DCADA-C3BB-9245-1CFF-D37027A05792}"/>
              </a:ext>
            </a:extLst>
          </p:cNvPr>
          <p:cNvSpPr/>
          <p:nvPr/>
        </p:nvSpPr>
        <p:spPr>
          <a:xfrm>
            <a:off x="5160312" y="2184838"/>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⊕D</a:t>
            </a:r>
          </a:p>
        </p:txBody>
      </p:sp>
      <p:sp>
        <p:nvSpPr>
          <p:cNvPr id="46" name="Rectangle 45">
            <a:extLst>
              <a:ext uri="{FF2B5EF4-FFF2-40B4-BE49-F238E27FC236}">
                <a16:creationId xmlns:a16="http://schemas.microsoft.com/office/drawing/2014/main" id="{5A3552F5-B4BE-9A1E-7EC1-F68D3A280E07}"/>
              </a:ext>
            </a:extLst>
          </p:cNvPr>
          <p:cNvSpPr/>
          <p:nvPr/>
        </p:nvSpPr>
        <p:spPr>
          <a:xfrm>
            <a:off x="4623732" y="2982758"/>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graphicFrame>
        <p:nvGraphicFramePr>
          <p:cNvPr id="47" name="Table 46">
            <a:extLst>
              <a:ext uri="{FF2B5EF4-FFF2-40B4-BE49-F238E27FC236}">
                <a16:creationId xmlns:a16="http://schemas.microsoft.com/office/drawing/2014/main" id="{D97506E5-9296-203C-3AB1-AE116CC2C087}"/>
              </a:ext>
            </a:extLst>
          </p:cNvPr>
          <p:cNvGraphicFramePr>
            <a:graphicFrameLocks noGrp="1"/>
          </p:cNvGraphicFramePr>
          <p:nvPr/>
        </p:nvGraphicFramePr>
        <p:xfrm>
          <a:off x="3429886" y="365291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8" name="Rectangle 47">
            <a:extLst>
              <a:ext uri="{FF2B5EF4-FFF2-40B4-BE49-F238E27FC236}">
                <a16:creationId xmlns:a16="http://schemas.microsoft.com/office/drawing/2014/main" id="{251980AC-C7F1-6978-92CB-C5239357A5DA}"/>
              </a:ext>
            </a:extLst>
          </p:cNvPr>
          <p:cNvSpPr/>
          <p:nvPr/>
        </p:nvSpPr>
        <p:spPr>
          <a:xfrm>
            <a:off x="3943382" y="3400951"/>
            <a:ext cx="548548"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⊕C</a:t>
            </a:r>
          </a:p>
        </p:txBody>
      </p:sp>
      <p:graphicFrame>
        <p:nvGraphicFramePr>
          <p:cNvPr id="49" name="Table 48">
            <a:extLst>
              <a:ext uri="{FF2B5EF4-FFF2-40B4-BE49-F238E27FC236}">
                <a16:creationId xmlns:a16="http://schemas.microsoft.com/office/drawing/2014/main" id="{870EE100-5503-1F50-0F2D-4E6406DA1912}"/>
              </a:ext>
            </a:extLst>
          </p:cNvPr>
          <p:cNvGraphicFramePr>
            <a:graphicFrameLocks noGrp="1"/>
          </p:cNvGraphicFramePr>
          <p:nvPr/>
        </p:nvGraphicFramePr>
        <p:xfrm>
          <a:off x="4646816" y="365291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50" name="Rectangle 49">
            <a:extLst>
              <a:ext uri="{FF2B5EF4-FFF2-40B4-BE49-F238E27FC236}">
                <a16:creationId xmlns:a16="http://schemas.microsoft.com/office/drawing/2014/main" id="{9E9F6ED7-F071-BED6-6652-D24382A59B6F}"/>
              </a:ext>
            </a:extLst>
          </p:cNvPr>
          <p:cNvSpPr/>
          <p:nvPr/>
        </p:nvSpPr>
        <p:spPr>
          <a:xfrm>
            <a:off x="5160311" y="3400951"/>
            <a:ext cx="554960"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⊕D</a:t>
            </a:r>
          </a:p>
        </p:txBody>
      </p:sp>
      <p:sp>
        <p:nvSpPr>
          <p:cNvPr id="51" name="Rectangle 50">
            <a:extLst>
              <a:ext uri="{FF2B5EF4-FFF2-40B4-BE49-F238E27FC236}">
                <a16:creationId xmlns:a16="http://schemas.microsoft.com/office/drawing/2014/main" id="{B09BAC97-4AC0-D37F-8F39-79CBB1A42CFB}"/>
              </a:ext>
            </a:extLst>
          </p:cNvPr>
          <p:cNvSpPr/>
          <p:nvPr/>
        </p:nvSpPr>
        <p:spPr>
          <a:xfrm>
            <a:off x="4623732" y="4198870"/>
            <a:ext cx="271229" cy="300082"/>
          </a:xfrm>
          <a:prstGeom prst="rect">
            <a:avLst/>
          </a:prstGeom>
        </p:spPr>
        <p:txBody>
          <a:bodyPr wrap="none">
            <a:spAutoFit/>
          </a:bodyPr>
          <a:lstStyle/>
          <a:p>
            <a:pPr algn="ctr">
              <a:buClrTx/>
              <a:buFontTx/>
              <a:buNone/>
            </a:pPr>
            <a:r>
              <a:rPr lang="en-US" sz="1350" b="1" kern="1200" dirty="0">
                <a:solidFill>
                  <a:srgbClr val="673BBA"/>
                </a:solidFill>
                <a:latin typeface="Roboto Condensed"/>
                <a:ea typeface="+mn-ea"/>
                <a:cs typeface="+mn-cs"/>
              </a:rPr>
              <a:t>=</a:t>
            </a:r>
            <a:endParaRPr lang="en-IN" sz="1350" b="1" kern="1200" dirty="0">
              <a:solidFill>
                <a:srgbClr val="673BBA"/>
              </a:solidFill>
              <a:latin typeface="Roboto Condensed"/>
              <a:ea typeface="+mn-ea"/>
              <a:cs typeface="+mn-cs"/>
            </a:endParaRPr>
          </a:p>
        </p:txBody>
      </p:sp>
      <p:sp>
        <p:nvSpPr>
          <p:cNvPr id="52" name="Right Brace 51">
            <a:extLst>
              <a:ext uri="{FF2B5EF4-FFF2-40B4-BE49-F238E27FC236}">
                <a16:creationId xmlns:a16="http://schemas.microsoft.com/office/drawing/2014/main" id="{2002EF95-510E-534A-17ED-8C889C3A69A8}"/>
              </a:ext>
            </a:extLst>
          </p:cNvPr>
          <p:cNvSpPr/>
          <p:nvPr/>
        </p:nvSpPr>
        <p:spPr>
          <a:xfrm>
            <a:off x="6229350" y="968727"/>
            <a:ext cx="295275" cy="3507143"/>
          </a:xfrm>
          <a:prstGeom prst="rightBrace">
            <a:avLst/>
          </a:prstGeom>
          <a:noFill/>
          <a:ln w="6350" cap="flat" cmpd="sng" algn="ctr">
            <a:solidFill>
              <a:srgbClr val="909090"/>
            </a:solidFill>
            <a:prstDash val="solid"/>
            <a:miter lim="800000"/>
          </a:ln>
          <a:effectLst/>
        </p:spPr>
        <p:txBody>
          <a:bodyPr rtlCol="0" anchor="ctr"/>
          <a:lstStyle/>
          <a:p>
            <a:pPr algn="ctr" defTabSz="685800">
              <a:buClrTx/>
              <a:defRPr/>
            </a:pPr>
            <a:endParaRPr lang="en-IN" sz="1350" kern="1200">
              <a:solidFill>
                <a:srgbClr val="212121"/>
              </a:solidFill>
              <a:latin typeface="Roboto Condensed"/>
              <a:ea typeface="+mn-ea"/>
              <a:cs typeface="+mn-cs"/>
            </a:endParaRPr>
          </a:p>
        </p:txBody>
      </p:sp>
      <p:sp>
        <p:nvSpPr>
          <p:cNvPr id="53" name="TextBox 52">
            <a:extLst>
              <a:ext uri="{FF2B5EF4-FFF2-40B4-BE49-F238E27FC236}">
                <a16:creationId xmlns:a16="http://schemas.microsoft.com/office/drawing/2014/main" id="{6B9DA341-5DE4-6A0F-3F7E-4BBA01A16725}"/>
              </a:ext>
            </a:extLst>
          </p:cNvPr>
          <p:cNvSpPr txBox="1"/>
          <p:nvPr/>
        </p:nvSpPr>
        <p:spPr>
          <a:xfrm>
            <a:off x="6675664" y="2583798"/>
            <a:ext cx="2207656" cy="300082"/>
          </a:xfrm>
          <a:prstGeom prst="rect">
            <a:avLst/>
          </a:prstGeom>
          <a:noFill/>
        </p:spPr>
        <p:txBody>
          <a:bodyPr wrap="none" rtlCol="0">
            <a:spAutoFit/>
          </a:bodyPr>
          <a:lstStyle/>
          <a:p>
            <a:pPr>
              <a:buClrTx/>
              <a:buFontTx/>
              <a:buNone/>
            </a:pPr>
            <a:r>
              <a:rPr lang="en-US" sz="1350" b="1" kern="1200" dirty="0">
                <a:solidFill>
                  <a:srgbClr val="673BBA"/>
                </a:solidFill>
                <a:latin typeface="Roboto Condensed"/>
                <a:ea typeface="+mn-ea"/>
                <a:cs typeface="+mn-cs"/>
              </a:rPr>
              <a:t>Therefore, the Code is Linear</a:t>
            </a:r>
            <a:endParaRPr lang="en-IN" sz="1350" b="1"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5F4CE9D9-6492-B8CA-B2A1-BE24B9818E79}"/>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934070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2</a:t>
            </a:r>
          </a:p>
        </p:txBody>
      </p:sp>
      <p:sp>
        <p:nvSpPr>
          <p:cNvPr id="39" name="Content Placeholder 2">
            <a:extLst>
              <a:ext uri="{FF2B5EF4-FFF2-40B4-BE49-F238E27FC236}">
                <a16:creationId xmlns:a16="http://schemas.microsoft.com/office/drawing/2014/main" id="{2A00C4CA-7A75-7A99-1892-B1F1571F805D}"/>
              </a:ext>
            </a:extLst>
          </p:cNvPr>
          <p:cNvSpPr txBox="1">
            <a:spLocks/>
          </p:cNvSpPr>
          <p:nvPr/>
        </p:nvSpPr>
        <p:spPr>
          <a:xfrm>
            <a:off x="98385" y="67806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a:solidFill>
                  <a:srgbClr val="212121"/>
                </a:solidFill>
                <a:latin typeface="Roboto Condensed"/>
              </a:rPr>
              <a:t>Data = { </a:t>
            </a:r>
            <a:r>
              <a:rPr lang="en-US" sz="1800">
                <a:solidFill>
                  <a:srgbClr val="C00000"/>
                </a:solidFill>
                <a:latin typeface="Roboto Condensed"/>
              </a:rPr>
              <a:t>0000</a:t>
            </a:r>
            <a:r>
              <a:rPr lang="en-US" sz="1800">
                <a:solidFill>
                  <a:srgbClr val="212121"/>
                </a:solidFill>
                <a:latin typeface="Roboto Condensed"/>
              </a:rPr>
              <a:t>, </a:t>
            </a:r>
            <a:r>
              <a:rPr lang="en-US" sz="1800">
                <a:solidFill>
                  <a:srgbClr val="002060"/>
                </a:solidFill>
                <a:latin typeface="Roboto Condensed"/>
              </a:rPr>
              <a:t>0101</a:t>
            </a:r>
            <a:r>
              <a:rPr lang="en-US" sz="1800">
                <a:solidFill>
                  <a:srgbClr val="212121"/>
                </a:solidFill>
                <a:latin typeface="Roboto Condensed"/>
              </a:rPr>
              <a:t>, </a:t>
            </a:r>
            <a:r>
              <a:rPr lang="en-US" sz="1800">
                <a:solidFill>
                  <a:srgbClr val="8BC145">
                    <a:lumMod val="50000"/>
                  </a:srgbClr>
                </a:solidFill>
                <a:latin typeface="Roboto Condensed"/>
              </a:rPr>
              <a:t>1010</a:t>
            </a:r>
            <a:r>
              <a:rPr lang="en-US" sz="1800">
                <a:solidFill>
                  <a:srgbClr val="212121"/>
                </a:solidFill>
                <a:latin typeface="Roboto Condensed"/>
              </a:rPr>
              <a:t>, </a:t>
            </a:r>
            <a:r>
              <a:rPr lang="en-US" sz="1800">
                <a:solidFill>
                  <a:srgbClr val="00B0F0"/>
                </a:solidFill>
                <a:latin typeface="Roboto Condensed"/>
              </a:rPr>
              <a:t>1111</a:t>
            </a:r>
            <a:r>
              <a:rPr lang="en-US" sz="1800">
                <a:solidFill>
                  <a:srgbClr val="212121"/>
                </a:solidFill>
                <a:latin typeface="Roboto Condensed"/>
              </a:rPr>
              <a:t> }</a:t>
            </a:r>
          </a:p>
          <a:p>
            <a:pPr marL="198835" indent="-198835" defTabSz="685800">
              <a:spcBef>
                <a:spcPts val="750"/>
              </a:spcBef>
              <a:defRPr/>
            </a:pPr>
            <a:endParaRPr lang="en-US" sz="1800">
              <a:solidFill>
                <a:srgbClr val="212121"/>
              </a:solidFill>
              <a:latin typeface="Roboto Condensed"/>
            </a:endParaRPr>
          </a:p>
          <a:p>
            <a:pPr marL="198835" indent="-198835" defTabSz="685800">
              <a:spcBef>
                <a:spcPts val="750"/>
              </a:spcBef>
              <a:defRPr/>
            </a:pPr>
            <a:r>
              <a:rPr lang="en-US" sz="1800">
                <a:solidFill>
                  <a:srgbClr val="212121"/>
                </a:solidFill>
                <a:latin typeface="Roboto Condensed"/>
              </a:rPr>
              <a:t>Rule for Shifting:</a:t>
            </a:r>
          </a:p>
          <a:p>
            <a:pPr marL="342900" lvl="1" indent="0" defTabSz="685800">
              <a:spcBef>
                <a:spcPts val="375"/>
              </a:spcBef>
              <a:buNone/>
              <a:defRPr/>
            </a:pPr>
            <a:r>
              <a:rPr lang="en-US" sz="1500">
                <a:solidFill>
                  <a:srgbClr val="212121"/>
                </a:solidFill>
                <a:latin typeface="Roboto Condensed"/>
              </a:rPr>
              <a:t>Right-shift A</a:t>
            </a:r>
            <a:endParaRPr lang="en-IN" sz="1500">
              <a:solidFill>
                <a:srgbClr val="212121"/>
              </a:solidFill>
              <a:latin typeface="Roboto Condensed"/>
            </a:endParaRPr>
          </a:p>
          <a:p>
            <a:pPr marL="342900" lvl="1" indent="0" defTabSz="685800">
              <a:spcBef>
                <a:spcPts val="375"/>
              </a:spcBef>
              <a:buNone/>
              <a:defRPr/>
            </a:pPr>
            <a:endParaRPr lang="en-US" sz="1500">
              <a:solidFill>
                <a:srgbClr val="212121"/>
              </a:solidFill>
              <a:latin typeface="Roboto Condensed"/>
            </a:endParaRPr>
          </a:p>
          <a:p>
            <a:pPr marL="342900" lvl="1" indent="0" defTabSz="685800">
              <a:spcBef>
                <a:spcPts val="375"/>
              </a:spcBef>
              <a:buNone/>
              <a:defRPr/>
            </a:pPr>
            <a:endParaRPr lang="en-IN" sz="1500" dirty="0">
              <a:solidFill>
                <a:srgbClr val="212121"/>
              </a:solidFill>
              <a:latin typeface="Roboto Condensed"/>
            </a:endParaRPr>
          </a:p>
        </p:txBody>
      </p:sp>
      <p:cxnSp>
        <p:nvCxnSpPr>
          <p:cNvPr id="40" name="Straight Connector 39">
            <a:extLst>
              <a:ext uri="{FF2B5EF4-FFF2-40B4-BE49-F238E27FC236}">
                <a16:creationId xmlns:a16="http://schemas.microsoft.com/office/drawing/2014/main" id="{862F6E35-BEB5-0330-ABFD-53BD013591AC}"/>
              </a:ext>
            </a:extLst>
          </p:cNvPr>
          <p:cNvCxnSpPr/>
          <p:nvPr/>
        </p:nvCxnSpPr>
        <p:spPr>
          <a:xfrm>
            <a:off x="1119468" y="953957"/>
            <a:ext cx="443753" cy="0"/>
          </a:xfrm>
          <a:prstGeom prst="line">
            <a:avLst/>
          </a:prstGeom>
          <a:noFill/>
          <a:ln w="12700" cap="flat" cmpd="sng" algn="ctr">
            <a:solidFill>
              <a:srgbClr val="C00000"/>
            </a:solidFill>
            <a:prstDash val="solid"/>
            <a:miter lim="800000"/>
          </a:ln>
          <a:effectLst/>
        </p:spPr>
      </p:cxnSp>
      <p:sp>
        <p:nvSpPr>
          <p:cNvPr id="41" name="TextBox 40">
            <a:extLst>
              <a:ext uri="{FF2B5EF4-FFF2-40B4-BE49-F238E27FC236}">
                <a16:creationId xmlns:a16="http://schemas.microsoft.com/office/drawing/2014/main" id="{C7203649-EDB7-DD2B-B645-58DC3FFA76A1}"/>
              </a:ext>
            </a:extLst>
          </p:cNvPr>
          <p:cNvSpPr txBox="1"/>
          <p:nvPr/>
        </p:nvSpPr>
        <p:spPr>
          <a:xfrm>
            <a:off x="1222201" y="953956"/>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42" name="Straight Connector 41">
            <a:extLst>
              <a:ext uri="{FF2B5EF4-FFF2-40B4-BE49-F238E27FC236}">
                <a16:creationId xmlns:a16="http://schemas.microsoft.com/office/drawing/2014/main" id="{A4FAC41D-59B9-91CD-95EC-69588FBB18CA}"/>
              </a:ext>
            </a:extLst>
          </p:cNvPr>
          <p:cNvCxnSpPr/>
          <p:nvPr/>
        </p:nvCxnSpPr>
        <p:spPr>
          <a:xfrm>
            <a:off x="1687606" y="955632"/>
            <a:ext cx="443753" cy="0"/>
          </a:xfrm>
          <a:prstGeom prst="line">
            <a:avLst/>
          </a:prstGeom>
          <a:noFill/>
          <a:ln w="12700" cap="flat" cmpd="sng" algn="ctr">
            <a:solidFill>
              <a:srgbClr val="002060"/>
            </a:solidFill>
            <a:prstDash val="solid"/>
            <a:miter lim="800000"/>
          </a:ln>
          <a:effectLst/>
        </p:spPr>
      </p:cxnSp>
      <p:sp>
        <p:nvSpPr>
          <p:cNvPr id="43" name="TextBox 42">
            <a:extLst>
              <a:ext uri="{FF2B5EF4-FFF2-40B4-BE49-F238E27FC236}">
                <a16:creationId xmlns:a16="http://schemas.microsoft.com/office/drawing/2014/main" id="{BE399C17-7023-39CA-7B10-A51F8EF7D706}"/>
              </a:ext>
            </a:extLst>
          </p:cNvPr>
          <p:cNvSpPr txBox="1"/>
          <p:nvPr/>
        </p:nvSpPr>
        <p:spPr>
          <a:xfrm>
            <a:off x="1790339" y="955632"/>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44" name="Straight Connector 43">
            <a:extLst>
              <a:ext uri="{FF2B5EF4-FFF2-40B4-BE49-F238E27FC236}">
                <a16:creationId xmlns:a16="http://schemas.microsoft.com/office/drawing/2014/main" id="{F001DAE0-3E6D-DDE9-93FB-5142997730FD}"/>
              </a:ext>
            </a:extLst>
          </p:cNvPr>
          <p:cNvCxnSpPr/>
          <p:nvPr/>
        </p:nvCxnSpPr>
        <p:spPr>
          <a:xfrm>
            <a:off x="2243284" y="954836"/>
            <a:ext cx="443753" cy="0"/>
          </a:xfrm>
          <a:prstGeom prst="line">
            <a:avLst/>
          </a:prstGeom>
          <a:noFill/>
          <a:ln w="12700" cap="flat" cmpd="sng" algn="ctr">
            <a:solidFill>
              <a:srgbClr val="8BC145">
                <a:lumMod val="50000"/>
              </a:srgbClr>
            </a:solidFill>
            <a:prstDash val="solid"/>
            <a:miter lim="800000"/>
          </a:ln>
          <a:effectLst/>
        </p:spPr>
      </p:cxnSp>
      <p:sp>
        <p:nvSpPr>
          <p:cNvPr id="45" name="TextBox 44">
            <a:extLst>
              <a:ext uri="{FF2B5EF4-FFF2-40B4-BE49-F238E27FC236}">
                <a16:creationId xmlns:a16="http://schemas.microsoft.com/office/drawing/2014/main" id="{F7BC2311-DFC2-2929-92FE-0725CE58239D}"/>
              </a:ext>
            </a:extLst>
          </p:cNvPr>
          <p:cNvSpPr txBox="1"/>
          <p:nvPr/>
        </p:nvSpPr>
        <p:spPr>
          <a:xfrm>
            <a:off x="2346016" y="954836"/>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46" name="Straight Connector 45">
            <a:extLst>
              <a:ext uri="{FF2B5EF4-FFF2-40B4-BE49-F238E27FC236}">
                <a16:creationId xmlns:a16="http://schemas.microsoft.com/office/drawing/2014/main" id="{F08F2153-9D33-3A89-0779-C45EAC35F14F}"/>
              </a:ext>
            </a:extLst>
          </p:cNvPr>
          <p:cNvCxnSpPr/>
          <p:nvPr/>
        </p:nvCxnSpPr>
        <p:spPr>
          <a:xfrm>
            <a:off x="2782551" y="953486"/>
            <a:ext cx="443753" cy="0"/>
          </a:xfrm>
          <a:prstGeom prst="line">
            <a:avLst/>
          </a:prstGeom>
          <a:noFill/>
          <a:ln w="12700" cap="flat" cmpd="sng" algn="ctr">
            <a:solidFill>
              <a:srgbClr val="00B0F0"/>
            </a:solidFill>
            <a:prstDash val="solid"/>
            <a:miter lim="800000"/>
          </a:ln>
          <a:effectLst/>
        </p:spPr>
      </p:cxnSp>
      <p:sp>
        <p:nvSpPr>
          <p:cNvPr id="47" name="TextBox 46">
            <a:extLst>
              <a:ext uri="{FF2B5EF4-FFF2-40B4-BE49-F238E27FC236}">
                <a16:creationId xmlns:a16="http://schemas.microsoft.com/office/drawing/2014/main" id="{9D4A9BCB-E61D-395E-B2D9-53F4776E035C}"/>
              </a:ext>
            </a:extLst>
          </p:cNvPr>
          <p:cNvSpPr txBox="1"/>
          <p:nvPr/>
        </p:nvSpPr>
        <p:spPr>
          <a:xfrm>
            <a:off x="2885284" y="953486"/>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48" name="Table 47">
            <a:extLst>
              <a:ext uri="{FF2B5EF4-FFF2-40B4-BE49-F238E27FC236}">
                <a16:creationId xmlns:a16="http://schemas.microsoft.com/office/drawing/2014/main" id="{37972187-26A6-4B01-7498-E2A2AC28B749}"/>
              </a:ext>
            </a:extLst>
          </p:cNvPr>
          <p:cNvGraphicFramePr>
            <a:graphicFrameLocks noGrp="1"/>
          </p:cNvGraphicFramePr>
          <p:nvPr/>
        </p:nvGraphicFramePr>
        <p:xfrm>
          <a:off x="1924562" y="166144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49" name="Table 48">
            <a:extLst>
              <a:ext uri="{FF2B5EF4-FFF2-40B4-BE49-F238E27FC236}">
                <a16:creationId xmlns:a16="http://schemas.microsoft.com/office/drawing/2014/main" id="{248AD7AA-5C57-D06C-96FA-AAC842E0914B}"/>
              </a:ext>
            </a:extLst>
          </p:cNvPr>
          <p:cNvGraphicFramePr>
            <a:graphicFrameLocks noGrp="1"/>
          </p:cNvGraphicFramePr>
          <p:nvPr/>
        </p:nvGraphicFramePr>
        <p:xfrm>
          <a:off x="1924562" y="194060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0" name="TextBox 49">
            <a:extLst>
              <a:ext uri="{FF2B5EF4-FFF2-40B4-BE49-F238E27FC236}">
                <a16:creationId xmlns:a16="http://schemas.microsoft.com/office/drawing/2014/main" id="{C0560413-2F1E-1ED8-31B5-1AF244B49268}"/>
              </a:ext>
            </a:extLst>
          </p:cNvPr>
          <p:cNvSpPr txBox="1"/>
          <p:nvPr/>
        </p:nvSpPr>
        <p:spPr>
          <a:xfrm>
            <a:off x="3555872" y="1951775"/>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a:t>
            </a:r>
            <a:endParaRPr lang="en-IN" sz="1350" kern="1200" dirty="0">
              <a:solidFill>
                <a:srgbClr val="212121"/>
              </a:solidFill>
              <a:latin typeface="Roboto Condensed"/>
              <a:ea typeface="+mn-ea"/>
              <a:cs typeface="+mn-cs"/>
            </a:endParaRPr>
          </a:p>
        </p:txBody>
      </p:sp>
      <p:graphicFrame>
        <p:nvGraphicFramePr>
          <p:cNvPr id="51" name="Table 50">
            <a:extLst>
              <a:ext uri="{FF2B5EF4-FFF2-40B4-BE49-F238E27FC236}">
                <a16:creationId xmlns:a16="http://schemas.microsoft.com/office/drawing/2014/main" id="{AAAC0129-2AFC-9E18-6D4A-A2D12D9CF82E}"/>
              </a:ext>
            </a:extLst>
          </p:cNvPr>
          <p:cNvGraphicFramePr>
            <a:graphicFrameLocks noGrp="1"/>
          </p:cNvGraphicFramePr>
          <p:nvPr/>
        </p:nvGraphicFramePr>
        <p:xfrm>
          <a:off x="1924562" y="222467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2" name="TextBox 51">
            <a:extLst>
              <a:ext uri="{FF2B5EF4-FFF2-40B4-BE49-F238E27FC236}">
                <a16:creationId xmlns:a16="http://schemas.microsoft.com/office/drawing/2014/main" id="{4309E7FC-A3B0-8083-9F0F-3B6234102D3A}"/>
              </a:ext>
            </a:extLst>
          </p:cNvPr>
          <p:cNvSpPr txBox="1"/>
          <p:nvPr/>
        </p:nvSpPr>
        <p:spPr>
          <a:xfrm>
            <a:off x="3555872" y="2215132"/>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a:t>
            </a:r>
            <a:endParaRPr lang="en-IN" sz="1350" kern="1200" dirty="0">
              <a:solidFill>
                <a:srgbClr val="212121"/>
              </a:solidFill>
              <a:latin typeface="Roboto Condensed"/>
              <a:ea typeface="+mn-ea"/>
              <a:cs typeface="+mn-cs"/>
            </a:endParaRPr>
          </a:p>
        </p:txBody>
      </p:sp>
      <p:graphicFrame>
        <p:nvGraphicFramePr>
          <p:cNvPr id="53" name="Table 52">
            <a:extLst>
              <a:ext uri="{FF2B5EF4-FFF2-40B4-BE49-F238E27FC236}">
                <a16:creationId xmlns:a16="http://schemas.microsoft.com/office/drawing/2014/main" id="{7431B4F1-D926-0DA8-B83B-9C0356EF2055}"/>
              </a:ext>
            </a:extLst>
          </p:cNvPr>
          <p:cNvGraphicFramePr>
            <a:graphicFrameLocks noGrp="1"/>
          </p:cNvGraphicFramePr>
          <p:nvPr/>
        </p:nvGraphicFramePr>
        <p:xfrm>
          <a:off x="5331653" y="1644034"/>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54" name="Table 53">
            <a:extLst>
              <a:ext uri="{FF2B5EF4-FFF2-40B4-BE49-F238E27FC236}">
                <a16:creationId xmlns:a16="http://schemas.microsoft.com/office/drawing/2014/main" id="{DDD4B410-7DB6-EE5B-B2D7-B2EE019A6854}"/>
              </a:ext>
            </a:extLst>
          </p:cNvPr>
          <p:cNvGraphicFramePr>
            <a:graphicFrameLocks noGrp="1"/>
          </p:cNvGraphicFramePr>
          <p:nvPr/>
        </p:nvGraphicFramePr>
        <p:xfrm>
          <a:off x="5331942" y="191805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5" name="TextBox 54">
            <a:extLst>
              <a:ext uri="{FF2B5EF4-FFF2-40B4-BE49-F238E27FC236}">
                <a16:creationId xmlns:a16="http://schemas.microsoft.com/office/drawing/2014/main" id="{44A9607B-1BA0-7A6B-F74E-0AF453708BFF}"/>
              </a:ext>
            </a:extLst>
          </p:cNvPr>
          <p:cNvSpPr txBox="1"/>
          <p:nvPr/>
        </p:nvSpPr>
        <p:spPr>
          <a:xfrm>
            <a:off x="6956093" y="1895693"/>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graphicFrame>
        <p:nvGraphicFramePr>
          <p:cNvPr id="56" name="Table 55">
            <a:extLst>
              <a:ext uri="{FF2B5EF4-FFF2-40B4-BE49-F238E27FC236}">
                <a16:creationId xmlns:a16="http://schemas.microsoft.com/office/drawing/2014/main" id="{456FD6EB-651E-C6B5-879D-3291C08A21A2}"/>
              </a:ext>
            </a:extLst>
          </p:cNvPr>
          <p:cNvGraphicFramePr>
            <a:graphicFrameLocks noGrp="1"/>
          </p:cNvGraphicFramePr>
          <p:nvPr/>
        </p:nvGraphicFramePr>
        <p:xfrm>
          <a:off x="5331653" y="2192261"/>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7" name="TextBox 56">
            <a:extLst>
              <a:ext uri="{FF2B5EF4-FFF2-40B4-BE49-F238E27FC236}">
                <a16:creationId xmlns:a16="http://schemas.microsoft.com/office/drawing/2014/main" id="{F2351742-4AE7-8CA8-3384-AB6E96D1222F}"/>
              </a:ext>
            </a:extLst>
          </p:cNvPr>
          <p:cNvSpPr txBox="1"/>
          <p:nvPr/>
        </p:nvSpPr>
        <p:spPr>
          <a:xfrm>
            <a:off x="6977734" y="2186614"/>
            <a:ext cx="36260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=B</a:t>
            </a:r>
            <a:endParaRPr lang="en-IN" sz="1350" kern="1200" dirty="0">
              <a:solidFill>
                <a:srgbClr val="212121"/>
              </a:solidFill>
              <a:latin typeface="Roboto Condensed"/>
              <a:ea typeface="+mn-ea"/>
              <a:cs typeface="+mn-cs"/>
            </a:endParaRPr>
          </a:p>
        </p:txBody>
      </p:sp>
      <p:graphicFrame>
        <p:nvGraphicFramePr>
          <p:cNvPr id="58" name="Table 57">
            <a:extLst>
              <a:ext uri="{FF2B5EF4-FFF2-40B4-BE49-F238E27FC236}">
                <a16:creationId xmlns:a16="http://schemas.microsoft.com/office/drawing/2014/main" id="{C26200C1-7FDB-6DF2-7BBF-FE1888BD4EE8}"/>
              </a:ext>
            </a:extLst>
          </p:cNvPr>
          <p:cNvGraphicFramePr>
            <a:graphicFrameLocks noGrp="1"/>
          </p:cNvGraphicFramePr>
          <p:nvPr/>
        </p:nvGraphicFramePr>
        <p:xfrm>
          <a:off x="5331653" y="247735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9" name="TextBox 58">
            <a:extLst>
              <a:ext uri="{FF2B5EF4-FFF2-40B4-BE49-F238E27FC236}">
                <a16:creationId xmlns:a16="http://schemas.microsoft.com/office/drawing/2014/main" id="{A1F71A55-A95A-631A-3B2A-98946CA250FD}"/>
              </a:ext>
            </a:extLst>
          </p:cNvPr>
          <p:cNvSpPr txBox="1"/>
          <p:nvPr/>
        </p:nvSpPr>
        <p:spPr>
          <a:xfrm>
            <a:off x="6955492" y="2470390"/>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sp>
        <p:nvSpPr>
          <p:cNvPr id="60" name="Rectangle 59">
            <a:extLst>
              <a:ext uri="{FF2B5EF4-FFF2-40B4-BE49-F238E27FC236}">
                <a16:creationId xmlns:a16="http://schemas.microsoft.com/office/drawing/2014/main" id="{B8EC658F-D520-8FCB-C70A-D16C4644AAEB}"/>
              </a:ext>
            </a:extLst>
          </p:cNvPr>
          <p:cNvSpPr/>
          <p:nvPr/>
        </p:nvSpPr>
        <p:spPr>
          <a:xfrm>
            <a:off x="3826253" y="1638752"/>
            <a:ext cx="1467068"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B</a:t>
            </a:r>
            <a:endParaRPr lang="en-IN" sz="1500" kern="1200" dirty="0">
              <a:solidFill>
                <a:srgbClr val="212121"/>
              </a:solidFill>
              <a:latin typeface="Roboto Condensed"/>
              <a:ea typeface="+mn-ea"/>
              <a:cs typeface="+mn-cs"/>
            </a:endParaRPr>
          </a:p>
        </p:txBody>
      </p:sp>
      <p:graphicFrame>
        <p:nvGraphicFramePr>
          <p:cNvPr id="61" name="Table 60">
            <a:extLst>
              <a:ext uri="{FF2B5EF4-FFF2-40B4-BE49-F238E27FC236}">
                <a16:creationId xmlns:a16="http://schemas.microsoft.com/office/drawing/2014/main" id="{515BAB67-38D7-FC1D-C0B2-FA112F23AF76}"/>
              </a:ext>
            </a:extLst>
          </p:cNvPr>
          <p:cNvGraphicFramePr>
            <a:graphicFrameLocks noGrp="1"/>
          </p:cNvGraphicFramePr>
          <p:nvPr/>
        </p:nvGraphicFramePr>
        <p:xfrm>
          <a:off x="1956302" y="3068280"/>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62" name="Table 61">
            <a:extLst>
              <a:ext uri="{FF2B5EF4-FFF2-40B4-BE49-F238E27FC236}">
                <a16:creationId xmlns:a16="http://schemas.microsoft.com/office/drawing/2014/main" id="{F1DECE33-9A78-B4C2-03D4-93F09DF23A26}"/>
              </a:ext>
            </a:extLst>
          </p:cNvPr>
          <p:cNvGraphicFramePr>
            <a:graphicFrameLocks noGrp="1"/>
          </p:cNvGraphicFramePr>
          <p:nvPr/>
        </p:nvGraphicFramePr>
        <p:xfrm>
          <a:off x="1956302" y="334744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63" name="TextBox 62">
            <a:extLst>
              <a:ext uri="{FF2B5EF4-FFF2-40B4-BE49-F238E27FC236}">
                <a16:creationId xmlns:a16="http://schemas.microsoft.com/office/drawing/2014/main" id="{6B81862C-9CAD-5482-F1EC-EF565F9F526F}"/>
              </a:ext>
            </a:extLst>
          </p:cNvPr>
          <p:cNvSpPr txBox="1"/>
          <p:nvPr/>
        </p:nvSpPr>
        <p:spPr>
          <a:xfrm>
            <a:off x="3587611" y="3358608"/>
            <a:ext cx="40267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B</a:t>
            </a:r>
            <a:endParaRPr lang="en-IN" sz="1350" kern="1200" dirty="0">
              <a:solidFill>
                <a:srgbClr val="212121"/>
              </a:solidFill>
              <a:latin typeface="Roboto Condensed"/>
              <a:ea typeface="+mn-ea"/>
              <a:cs typeface="+mn-cs"/>
            </a:endParaRPr>
          </a:p>
        </p:txBody>
      </p:sp>
      <p:graphicFrame>
        <p:nvGraphicFramePr>
          <p:cNvPr id="64" name="Table 63">
            <a:extLst>
              <a:ext uri="{FF2B5EF4-FFF2-40B4-BE49-F238E27FC236}">
                <a16:creationId xmlns:a16="http://schemas.microsoft.com/office/drawing/2014/main" id="{87DA1B59-4046-9D10-8A3C-FF0AF822497A}"/>
              </a:ext>
            </a:extLst>
          </p:cNvPr>
          <p:cNvGraphicFramePr>
            <a:graphicFrameLocks noGrp="1"/>
          </p:cNvGraphicFramePr>
          <p:nvPr/>
        </p:nvGraphicFramePr>
        <p:xfrm>
          <a:off x="1956302" y="3631510"/>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65" name="TextBox 64">
            <a:extLst>
              <a:ext uri="{FF2B5EF4-FFF2-40B4-BE49-F238E27FC236}">
                <a16:creationId xmlns:a16="http://schemas.microsoft.com/office/drawing/2014/main" id="{5D5F1364-E3E3-66DD-1C57-1DD029361A58}"/>
              </a:ext>
            </a:extLst>
          </p:cNvPr>
          <p:cNvSpPr txBox="1"/>
          <p:nvPr/>
        </p:nvSpPr>
        <p:spPr>
          <a:xfrm>
            <a:off x="3587611" y="3621965"/>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graphicFrame>
        <p:nvGraphicFramePr>
          <p:cNvPr id="70" name="Table 69">
            <a:extLst>
              <a:ext uri="{FF2B5EF4-FFF2-40B4-BE49-F238E27FC236}">
                <a16:creationId xmlns:a16="http://schemas.microsoft.com/office/drawing/2014/main" id="{933589C3-4300-B7E9-4447-FF9EF0A704CB}"/>
              </a:ext>
            </a:extLst>
          </p:cNvPr>
          <p:cNvGraphicFramePr>
            <a:graphicFrameLocks noGrp="1"/>
          </p:cNvGraphicFramePr>
          <p:nvPr/>
        </p:nvGraphicFramePr>
        <p:xfrm>
          <a:off x="1956302" y="3915578"/>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1" name="TextBox 70">
            <a:extLst>
              <a:ext uri="{FF2B5EF4-FFF2-40B4-BE49-F238E27FC236}">
                <a16:creationId xmlns:a16="http://schemas.microsoft.com/office/drawing/2014/main" id="{C3640620-81E9-53E1-689E-CB40285149A4}"/>
              </a:ext>
            </a:extLst>
          </p:cNvPr>
          <p:cNvSpPr txBox="1"/>
          <p:nvPr/>
        </p:nvSpPr>
        <p:spPr>
          <a:xfrm>
            <a:off x="3587611" y="3885322"/>
            <a:ext cx="40267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B</a:t>
            </a:r>
            <a:endParaRPr lang="en-IN" sz="1350" kern="1200" dirty="0">
              <a:solidFill>
                <a:srgbClr val="212121"/>
              </a:solidFill>
              <a:latin typeface="Roboto Condensed"/>
              <a:ea typeface="+mn-ea"/>
              <a:cs typeface="+mn-cs"/>
            </a:endParaRPr>
          </a:p>
        </p:txBody>
      </p:sp>
      <p:graphicFrame>
        <p:nvGraphicFramePr>
          <p:cNvPr id="72" name="Table 71">
            <a:extLst>
              <a:ext uri="{FF2B5EF4-FFF2-40B4-BE49-F238E27FC236}">
                <a16:creationId xmlns:a16="http://schemas.microsoft.com/office/drawing/2014/main" id="{924EB454-89C8-AAE7-740A-D4B37CA2098B}"/>
              </a:ext>
            </a:extLst>
          </p:cNvPr>
          <p:cNvGraphicFramePr>
            <a:graphicFrameLocks noGrp="1"/>
          </p:cNvGraphicFramePr>
          <p:nvPr/>
        </p:nvGraphicFramePr>
        <p:xfrm>
          <a:off x="5363392" y="305086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73" name="Table 72">
            <a:extLst>
              <a:ext uri="{FF2B5EF4-FFF2-40B4-BE49-F238E27FC236}">
                <a16:creationId xmlns:a16="http://schemas.microsoft.com/office/drawing/2014/main" id="{335E3493-A303-1D64-B842-31E1D799AD8E}"/>
              </a:ext>
            </a:extLst>
          </p:cNvPr>
          <p:cNvGraphicFramePr>
            <a:graphicFrameLocks noGrp="1"/>
          </p:cNvGraphicFramePr>
          <p:nvPr/>
        </p:nvGraphicFramePr>
        <p:xfrm>
          <a:off x="5363681" y="332489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4" name="TextBox 73">
            <a:extLst>
              <a:ext uri="{FF2B5EF4-FFF2-40B4-BE49-F238E27FC236}">
                <a16:creationId xmlns:a16="http://schemas.microsoft.com/office/drawing/2014/main" id="{2B710FA1-2C6F-0B03-9330-7E88D463578D}"/>
              </a:ext>
            </a:extLst>
          </p:cNvPr>
          <p:cNvSpPr txBox="1"/>
          <p:nvPr/>
        </p:nvSpPr>
        <p:spPr>
          <a:xfrm>
            <a:off x="6987833" y="3302526"/>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D</a:t>
            </a:r>
            <a:endParaRPr lang="en-IN" sz="1350" kern="1200" dirty="0">
              <a:solidFill>
                <a:srgbClr val="212121"/>
              </a:solidFill>
              <a:latin typeface="Roboto Condensed"/>
              <a:ea typeface="+mn-ea"/>
              <a:cs typeface="+mn-cs"/>
            </a:endParaRPr>
          </a:p>
        </p:txBody>
      </p:sp>
      <p:graphicFrame>
        <p:nvGraphicFramePr>
          <p:cNvPr id="75" name="Table 74">
            <a:extLst>
              <a:ext uri="{FF2B5EF4-FFF2-40B4-BE49-F238E27FC236}">
                <a16:creationId xmlns:a16="http://schemas.microsoft.com/office/drawing/2014/main" id="{413228DE-BEE1-D27A-BA16-924FC561C553}"/>
              </a:ext>
            </a:extLst>
          </p:cNvPr>
          <p:cNvGraphicFramePr>
            <a:graphicFrameLocks noGrp="1"/>
          </p:cNvGraphicFramePr>
          <p:nvPr/>
        </p:nvGraphicFramePr>
        <p:xfrm>
          <a:off x="5363392" y="3599093"/>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6" name="TextBox 75">
            <a:extLst>
              <a:ext uri="{FF2B5EF4-FFF2-40B4-BE49-F238E27FC236}">
                <a16:creationId xmlns:a16="http://schemas.microsoft.com/office/drawing/2014/main" id="{0B9C7E23-522C-FF66-D309-30808DC131CD}"/>
              </a:ext>
            </a:extLst>
          </p:cNvPr>
          <p:cNvSpPr txBox="1"/>
          <p:nvPr/>
        </p:nvSpPr>
        <p:spPr>
          <a:xfrm>
            <a:off x="7009473" y="3593446"/>
            <a:ext cx="36740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=D</a:t>
            </a:r>
            <a:endParaRPr lang="en-IN" sz="1350" kern="1200" dirty="0">
              <a:solidFill>
                <a:srgbClr val="212121"/>
              </a:solidFill>
              <a:latin typeface="Roboto Condensed"/>
              <a:ea typeface="+mn-ea"/>
              <a:cs typeface="+mn-cs"/>
            </a:endParaRPr>
          </a:p>
        </p:txBody>
      </p:sp>
      <p:sp>
        <p:nvSpPr>
          <p:cNvPr id="77" name="Rectangle 76">
            <a:extLst>
              <a:ext uri="{FF2B5EF4-FFF2-40B4-BE49-F238E27FC236}">
                <a16:creationId xmlns:a16="http://schemas.microsoft.com/office/drawing/2014/main" id="{4473B69D-BBCD-EEF3-72C4-F4FB758232C8}"/>
              </a:ext>
            </a:extLst>
          </p:cNvPr>
          <p:cNvSpPr/>
          <p:nvPr/>
        </p:nvSpPr>
        <p:spPr>
          <a:xfrm>
            <a:off x="3857992" y="3045585"/>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D</a:t>
            </a:r>
            <a:endParaRPr lang="en-IN" sz="1500" kern="1200" dirty="0">
              <a:solidFill>
                <a:srgbClr val="212121"/>
              </a:solidFill>
              <a:latin typeface="Roboto Condensed"/>
              <a:ea typeface="+mn-ea"/>
              <a:cs typeface="+mn-cs"/>
            </a:endParaRPr>
          </a:p>
        </p:txBody>
      </p:sp>
      <p:sp>
        <p:nvSpPr>
          <p:cNvPr id="78" name="Rectangle 77">
            <a:extLst>
              <a:ext uri="{FF2B5EF4-FFF2-40B4-BE49-F238E27FC236}">
                <a16:creationId xmlns:a16="http://schemas.microsoft.com/office/drawing/2014/main" id="{4F7AD05C-E078-362A-840D-28AA7E99268B}"/>
              </a:ext>
            </a:extLst>
          </p:cNvPr>
          <p:cNvSpPr/>
          <p:nvPr/>
        </p:nvSpPr>
        <p:spPr>
          <a:xfrm>
            <a:off x="98385" y="3050867"/>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C</a:t>
            </a:r>
            <a:endParaRPr lang="en-IN" sz="1500" kern="1200" dirty="0">
              <a:solidFill>
                <a:srgbClr val="212121"/>
              </a:solidFill>
              <a:latin typeface="Roboto Condensed"/>
              <a:ea typeface="+mn-ea"/>
              <a:cs typeface="+mn-cs"/>
            </a:endParaRPr>
          </a:p>
        </p:txBody>
      </p:sp>
      <p:sp>
        <p:nvSpPr>
          <p:cNvPr id="79" name="TextBox 78">
            <a:extLst>
              <a:ext uri="{FF2B5EF4-FFF2-40B4-BE49-F238E27FC236}">
                <a16:creationId xmlns:a16="http://schemas.microsoft.com/office/drawing/2014/main" id="{0D5C2772-4ED2-17F5-686D-3A394EE5E63F}"/>
              </a:ext>
            </a:extLst>
          </p:cNvPr>
          <p:cNvSpPr txBox="1"/>
          <p:nvPr/>
        </p:nvSpPr>
        <p:spPr>
          <a:xfrm>
            <a:off x="4084787" y="4133758"/>
            <a:ext cx="2903046" cy="923330"/>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This code follows both:</a:t>
            </a:r>
          </a:p>
          <a:p>
            <a:pPr marL="257175" indent="-257175">
              <a:buClrTx/>
              <a:buFont typeface="+mj-lt"/>
              <a:buAutoNum type="arabicPeriod"/>
            </a:pPr>
            <a:r>
              <a:rPr lang="en-US" sz="1350" kern="1200" dirty="0">
                <a:solidFill>
                  <a:srgbClr val="212121"/>
                </a:solidFill>
                <a:latin typeface="Roboto Condensed"/>
                <a:ea typeface="+mn-ea"/>
                <a:cs typeface="+mn-cs"/>
              </a:rPr>
              <a:t>Rule for Linearity</a:t>
            </a:r>
          </a:p>
          <a:p>
            <a:pPr marL="257175" indent="-257175">
              <a:buClrTx/>
              <a:buFont typeface="+mj-lt"/>
              <a:buAutoNum type="arabicPeriod"/>
            </a:pPr>
            <a:r>
              <a:rPr lang="en-US" sz="1350" kern="1200" dirty="0">
                <a:solidFill>
                  <a:srgbClr val="212121"/>
                </a:solidFill>
                <a:latin typeface="Roboto Condensed"/>
                <a:ea typeface="+mn-ea"/>
                <a:cs typeface="+mn-cs"/>
              </a:rPr>
              <a:t>Rule for Shifting</a:t>
            </a:r>
          </a:p>
          <a:p>
            <a:pPr>
              <a:buClrTx/>
              <a:buFontTx/>
              <a:buNone/>
            </a:pPr>
            <a:r>
              <a:rPr lang="en-US" sz="1350" kern="1200" dirty="0">
                <a:solidFill>
                  <a:srgbClr val="212121"/>
                </a:solidFill>
                <a:latin typeface="Roboto Condensed"/>
                <a:ea typeface="+mn-ea"/>
                <a:cs typeface="+mn-cs"/>
              </a:rPr>
              <a:t>Therefore, </a:t>
            </a:r>
            <a:r>
              <a:rPr lang="en-US" sz="1350" b="1" kern="1200" dirty="0">
                <a:solidFill>
                  <a:srgbClr val="212121"/>
                </a:solidFill>
                <a:latin typeface="Roboto Condensed"/>
                <a:ea typeface="+mn-ea"/>
                <a:cs typeface="+mn-cs"/>
              </a:rPr>
              <a:t>this is </a:t>
            </a:r>
            <a:r>
              <a:rPr lang="en-US" sz="1350" b="1" kern="1200" dirty="0">
                <a:solidFill>
                  <a:srgbClr val="673BBA"/>
                </a:solidFill>
                <a:latin typeface="Roboto Condensed"/>
                <a:ea typeface="+mn-ea"/>
                <a:cs typeface="+mn-cs"/>
              </a:rPr>
              <a:t>cyclic code</a:t>
            </a:r>
          </a:p>
        </p:txBody>
      </p:sp>
      <p:pic>
        <p:nvPicPr>
          <p:cNvPr id="2" name="Picture 1">
            <a:extLst>
              <a:ext uri="{FF2B5EF4-FFF2-40B4-BE49-F238E27FC236}">
                <a16:creationId xmlns:a16="http://schemas.microsoft.com/office/drawing/2014/main" id="{DBF2B510-5E69-BB98-C612-F29A421D7B1D}"/>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5778320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defTabSz="685800">
              <a:defRPr/>
            </a:pPr>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2 (Wrong Example)</a:t>
            </a:r>
          </a:p>
        </p:txBody>
      </p:sp>
      <p:sp>
        <p:nvSpPr>
          <p:cNvPr id="28" name="Content Placeholder 2">
            <a:extLst>
              <a:ext uri="{FF2B5EF4-FFF2-40B4-BE49-F238E27FC236}">
                <a16:creationId xmlns:a16="http://schemas.microsoft.com/office/drawing/2014/main" id="{0F43A691-2E3C-45CA-D77D-9C5893FBF4B4}"/>
              </a:ext>
            </a:extLst>
          </p:cNvPr>
          <p:cNvSpPr txBox="1">
            <a:spLocks/>
          </p:cNvSpPr>
          <p:nvPr/>
        </p:nvSpPr>
        <p:spPr>
          <a:xfrm>
            <a:off x="98385" y="64758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dirty="0">
                <a:solidFill>
                  <a:srgbClr val="212121"/>
                </a:solidFill>
                <a:latin typeface="Roboto Condensed"/>
              </a:rPr>
              <a:t>Data Sent = { </a:t>
            </a:r>
            <a:r>
              <a:rPr lang="en-US" sz="1800" dirty="0">
                <a:solidFill>
                  <a:srgbClr val="C00000"/>
                </a:solidFill>
                <a:latin typeface="Roboto Condensed"/>
              </a:rPr>
              <a:t>0000</a:t>
            </a:r>
            <a:r>
              <a:rPr lang="en-US" sz="1800" dirty="0">
                <a:solidFill>
                  <a:srgbClr val="212121"/>
                </a:solidFill>
                <a:latin typeface="Roboto Condensed"/>
              </a:rPr>
              <a:t>, </a:t>
            </a:r>
            <a:r>
              <a:rPr lang="en-US" sz="1800" dirty="0">
                <a:solidFill>
                  <a:srgbClr val="002060"/>
                </a:solidFill>
                <a:latin typeface="Roboto Condensed"/>
              </a:rPr>
              <a:t>0101</a:t>
            </a:r>
            <a:r>
              <a:rPr lang="en-US" sz="1800" dirty="0">
                <a:solidFill>
                  <a:srgbClr val="212121"/>
                </a:solidFill>
                <a:latin typeface="Roboto Condensed"/>
              </a:rPr>
              <a:t>, </a:t>
            </a:r>
            <a:r>
              <a:rPr lang="en-US" sz="1800" dirty="0">
                <a:solidFill>
                  <a:srgbClr val="8BC145">
                    <a:lumMod val="50000"/>
                  </a:srgbClr>
                </a:solidFill>
                <a:latin typeface="Roboto Condensed"/>
              </a:rPr>
              <a:t>1010</a:t>
            </a:r>
            <a:r>
              <a:rPr lang="en-US" sz="1800" dirty="0">
                <a:solidFill>
                  <a:srgbClr val="212121"/>
                </a:solidFill>
                <a:latin typeface="Roboto Condensed"/>
              </a:rPr>
              <a:t>, </a:t>
            </a:r>
            <a:r>
              <a:rPr lang="en-US" sz="1800" dirty="0">
                <a:solidFill>
                  <a:srgbClr val="00B0F0"/>
                </a:solidFill>
                <a:latin typeface="Roboto Condensed"/>
              </a:rPr>
              <a:t>1111</a:t>
            </a:r>
            <a:r>
              <a:rPr lang="en-US" sz="1800" dirty="0">
                <a:solidFill>
                  <a:srgbClr val="212121"/>
                </a:solidFill>
                <a:latin typeface="Roboto Condensed"/>
              </a:rPr>
              <a:t> } Data Received = { </a:t>
            </a:r>
            <a:r>
              <a:rPr lang="en-US" sz="1800" dirty="0">
                <a:solidFill>
                  <a:srgbClr val="C00000"/>
                </a:solidFill>
                <a:latin typeface="Roboto Condensed"/>
              </a:rPr>
              <a:t>000</a:t>
            </a:r>
            <a:r>
              <a:rPr lang="en-US" sz="1800" b="1" dirty="0">
                <a:solidFill>
                  <a:srgbClr val="673BBA"/>
                </a:solidFill>
                <a:latin typeface="Roboto Condensed"/>
              </a:rPr>
              <a:t>1</a:t>
            </a:r>
            <a:r>
              <a:rPr lang="en-US" sz="1800" dirty="0">
                <a:solidFill>
                  <a:srgbClr val="212121"/>
                </a:solidFill>
                <a:latin typeface="Roboto Condensed"/>
              </a:rPr>
              <a:t>, </a:t>
            </a:r>
            <a:r>
              <a:rPr lang="en-US" sz="1800" dirty="0">
                <a:solidFill>
                  <a:srgbClr val="002060"/>
                </a:solidFill>
                <a:latin typeface="Roboto Condensed"/>
              </a:rPr>
              <a:t>0101</a:t>
            </a:r>
            <a:r>
              <a:rPr lang="en-US" sz="1800" dirty="0">
                <a:solidFill>
                  <a:srgbClr val="212121"/>
                </a:solidFill>
                <a:latin typeface="Roboto Condensed"/>
              </a:rPr>
              <a:t>, </a:t>
            </a:r>
            <a:r>
              <a:rPr lang="en-US" sz="1800" dirty="0">
                <a:solidFill>
                  <a:srgbClr val="8BC145">
                    <a:lumMod val="50000"/>
                  </a:srgbClr>
                </a:solidFill>
                <a:latin typeface="Roboto Condensed"/>
              </a:rPr>
              <a:t>1010</a:t>
            </a:r>
            <a:r>
              <a:rPr lang="en-US" sz="1800" dirty="0">
                <a:solidFill>
                  <a:srgbClr val="212121"/>
                </a:solidFill>
                <a:latin typeface="Roboto Condensed"/>
              </a:rPr>
              <a:t>, </a:t>
            </a:r>
            <a:r>
              <a:rPr lang="en-US" sz="1800" dirty="0">
                <a:solidFill>
                  <a:srgbClr val="00B0F0"/>
                </a:solidFill>
                <a:latin typeface="Roboto Condensed"/>
              </a:rPr>
              <a:t>1111</a:t>
            </a:r>
            <a:r>
              <a:rPr lang="en-US" sz="1800" dirty="0">
                <a:solidFill>
                  <a:srgbClr val="212121"/>
                </a:solidFill>
                <a:latin typeface="Roboto Condensed"/>
              </a:rPr>
              <a:t> }</a:t>
            </a:r>
          </a:p>
          <a:p>
            <a:pPr marL="198835" indent="-198835" defTabSz="685800">
              <a:spcBef>
                <a:spcPts val="750"/>
              </a:spcBef>
              <a:defRPr/>
            </a:pPr>
            <a:endParaRPr lang="en-US" sz="1800" dirty="0">
              <a:solidFill>
                <a:srgbClr val="212121"/>
              </a:solidFill>
              <a:latin typeface="Roboto Condensed"/>
            </a:endParaRPr>
          </a:p>
          <a:p>
            <a:pPr marL="198835" indent="-198835" defTabSz="685800">
              <a:spcBef>
                <a:spcPts val="750"/>
              </a:spcBef>
              <a:defRPr/>
            </a:pPr>
            <a:r>
              <a:rPr lang="en-US" sz="1800" dirty="0">
                <a:solidFill>
                  <a:srgbClr val="212121"/>
                </a:solidFill>
                <a:latin typeface="Roboto Condensed"/>
              </a:rPr>
              <a:t>Rule for Linearity:</a:t>
            </a:r>
          </a:p>
          <a:p>
            <a:pPr marL="607219" lvl="1" indent="-264319" defTabSz="685800">
              <a:spcBef>
                <a:spcPts val="375"/>
              </a:spcBef>
              <a:defRPr/>
            </a:pPr>
            <a:r>
              <a:rPr lang="en-US" sz="1500" dirty="0">
                <a:solidFill>
                  <a:srgbClr val="212121"/>
                </a:solidFill>
                <a:latin typeface="Roboto Condensed"/>
              </a:rPr>
              <a:t>A</a:t>
            </a:r>
            <a:r>
              <a:rPr lang="en-IN" sz="1500" dirty="0">
                <a:solidFill>
                  <a:srgbClr val="212121"/>
                </a:solidFill>
                <a:latin typeface="Roboto Condensed"/>
              </a:rPr>
              <a:t>⊕B=C⊕D</a:t>
            </a:r>
          </a:p>
          <a:p>
            <a:pPr marL="342900" lvl="1" indent="0" defTabSz="685800">
              <a:spcBef>
                <a:spcPts val="375"/>
              </a:spcBef>
              <a:buNone/>
              <a:defRPr/>
            </a:pPr>
            <a:endParaRPr lang="en-US" sz="1500" dirty="0">
              <a:solidFill>
                <a:srgbClr val="212121"/>
              </a:solidFill>
              <a:latin typeface="Roboto Condensed"/>
            </a:endParaRPr>
          </a:p>
          <a:p>
            <a:pPr marL="342900" lvl="1" indent="0" defTabSz="685800">
              <a:spcBef>
                <a:spcPts val="375"/>
              </a:spcBef>
              <a:buNone/>
              <a:defRPr/>
            </a:pPr>
            <a:endParaRPr lang="en-IN" sz="1500" dirty="0">
              <a:solidFill>
                <a:srgbClr val="212121"/>
              </a:solidFill>
              <a:latin typeface="Roboto Condensed"/>
            </a:endParaRPr>
          </a:p>
          <a:p>
            <a:pPr marL="607219" lvl="1" indent="-264319" defTabSz="685800">
              <a:spcBef>
                <a:spcPts val="375"/>
              </a:spcBef>
              <a:defRPr/>
            </a:pPr>
            <a:r>
              <a:rPr lang="en-US" sz="1500" dirty="0">
                <a:solidFill>
                  <a:srgbClr val="212121"/>
                </a:solidFill>
                <a:latin typeface="Roboto Condensed"/>
              </a:rPr>
              <a:t>A</a:t>
            </a:r>
            <a:r>
              <a:rPr lang="en-IN" sz="1500" dirty="0">
                <a:solidFill>
                  <a:srgbClr val="212121"/>
                </a:solidFill>
                <a:latin typeface="Roboto Condensed"/>
              </a:rPr>
              <a:t>⊕C=B⊕D</a:t>
            </a:r>
          </a:p>
          <a:p>
            <a:pPr marL="607219" lvl="1" indent="-264319" defTabSz="685800">
              <a:spcBef>
                <a:spcPts val="375"/>
              </a:spcBef>
              <a:defRPr/>
            </a:pPr>
            <a:endParaRPr lang="en-US" sz="1500" dirty="0">
              <a:solidFill>
                <a:srgbClr val="212121"/>
              </a:solidFill>
              <a:latin typeface="Roboto Condensed"/>
            </a:endParaRPr>
          </a:p>
          <a:p>
            <a:pPr marL="607219" lvl="1" indent="-264319" defTabSz="685800">
              <a:spcBef>
                <a:spcPts val="375"/>
              </a:spcBef>
              <a:defRPr/>
            </a:pPr>
            <a:endParaRPr lang="en-US" sz="1500" dirty="0">
              <a:solidFill>
                <a:srgbClr val="212121"/>
              </a:solidFill>
              <a:latin typeface="Roboto Condensed"/>
            </a:endParaRPr>
          </a:p>
          <a:p>
            <a:pPr marL="607219" lvl="1" indent="-264319" defTabSz="685800">
              <a:spcBef>
                <a:spcPts val="375"/>
              </a:spcBef>
              <a:defRPr/>
            </a:pPr>
            <a:endParaRPr lang="en-IN" sz="1500" dirty="0">
              <a:solidFill>
                <a:srgbClr val="212121"/>
              </a:solidFill>
              <a:latin typeface="Roboto Condensed"/>
            </a:endParaRPr>
          </a:p>
          <a:p>
            <a:pPr marL="607219" lvl="1" indent="-264319" defTabSz="685800">
              <a:spcBef>
                <a:spcPts val="375"/>
              </a:spcBef>
              <a:defRPr/>
            </a:pPr>
            <a:r>
              <a:rPr lang="en-US" sz="1500" dirty="0">
                <a:solidFill>
                  <a:srgbClr val="212121"/>
                </a:solidFill>
                <a:latin typeface="Roboto Condensed"/>
              </a:rPr>
              <a:t>B</a:t>
            </a:r>
            <a:r>
              <a:rPr lang="en-IN" sz="1500" dirty="0">
                <a:solidFill>
                  <a:srgbClr val="212121"/>
                </a:solidFill>
                <a:latin typeface="Roboto Condensed"/>
              </a:rPr>
              <a:t>⊕C=A⊕D</a:t>
            </a:r>
          </a:p>
        </p:txBody>
      </p:sp>
      <p:cxnSp>
        <p:nvCxnSpPr>
          <p:cNvPr id="29" name="Straight Connector 28">
            <a:extLst>
              <a:ext uri="{FF2B5EF4-FFF2-40B4-BE49-F238E27FC236}">
                <a16:creationId xmlns:a16="http://schemas.microsoft.com/office/drawing/2014/main" id="{3C303619-1C44-FB60-0A62-64EC70E2FA5A}"/>
              </a:ext>
            </a:extLst>
          </p:cNvPr>
          <p:cNvCxnSpPr/>
          <p:nvPr/>
        </p:nvCxnSpPr>
        <p:spPr>
          <a:xfrm>
            <a:off x="1526787" y="890659"/>
            <a:ext cx="443753" cy="0"/>
          </a:xfrm>
          <a:prstGeom prst="line">
            <a:avLst/>
          </a:prstGeom>
          <a:noFill/>
          <a:ln w="12700" cap="flat" cmpd="sng" algn="ctr">
            <a:solidFill>
              <a:srgbClr val="C00000"/>
            </a:solidFill>
            <a:prstDash val="solid"/>
            <a:miter lim="800000"/>
          </a:ln>
          <a:effectLst/>
        </p:spPr>
      </p:cxnSp>
      <p:sp>
        <p:nvSpPr>
          <p:cNvPr id="30" name="TextBox 29">
            <a:extLst>
              <a:ext uri="{FF2B5EF4-FFF2-40B4-BE49-F238E27FC236}">
                <a16:creationId xmlns:a16="http://schemas.microsoft.com/office/drawing/2014/main" id="{B0E38981-42B8-1F7B-5BDB-246E1CF66F82}"/>
              </a:ext>
            </a:extLst>
          </p:cNvPr>
          <p:cNvSpPr txBox="1"/>
          <p:nvPr/>
        </p:nvSpPr>
        <p:spPr>
          <a:xfrm>
            <a:off x="1629520" y="890659"/>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31" name="Straight Connector 30">
            <a:extLst>
              <a:ext uri="{FF2B5EF4-FFF2-40B4-BE49-F238E27FC236}">
                <a16:creationId xmlns:a16="http://schemas.microsoft.com/office/drawing/2014/main" id="{76BE5AEE-7445-B110-6163-9A7A3253D55E}"/>
              </a:ext>
            </a:extLst>
          </p:cNvPr>
          <p:cNvCxnSpPr/>
          <p:nvPr/>
        </p:nvCxnSpPr>
        <p:spPr>
          <a:xfrm>
            <a:off x="2094925" y="892334"/>
            <a:ext cx="443753" cy="0"/>
          </a:xfrm>
          <a:prstGeom prst="line">
            <a:avLst/>
          </a:prstGeom>
          <a:noFill/>
          <a:ln w="12700" cap="flat" cmpd="sng" algn="ctr">
            <a:solidFill>
              <a:srgbClr val="002060"/>
            </a:solidFill>
            <a:prstDash val="solid"/>
            <a:miter lim="800000"/>
          </a:ln>
          <a:effectLst/>
        </p:spPr>
      </p:cxnSp>
      <p:sp>
        <p:nvSpPr>
          <p:cNvPr id="32" name="TextBox 31">
            <a:extLst>
              <a:ext uri="{FF2B5EF4-FFF2-40B4-BE49-F238E27FC236}">
                <a16:creationId xmlns:a16="http://schemas.microsoft.com/office/drawing/2014/main" id="{3E1FE419-156F-C29B-6300-82FE2FBA8313}"/>
              </a:ext>
            </a:extLst>
          </p:cNvPr>
          <p:cNvSpPr txBox="1"/>
          <p:nvPr/>
        </p:nvSpPr>
        <p:spPr>
          <a:xfrm>
            <a:off x="2197658" y="892334"/>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33" name="Straight Connector 32">
            <a:extLst>
              <a:ext uri="{FF2B5EF4-FFF2-40B4-BE49-F238E27FC236}">
                <a16:creationId xmlns:a16="http://schemas.microsoft.com/office/drawing/2014/main" id="{686C7033-CBC4-F916-E983-E0BEA616E55F}"/>
              </a:ext>
            </a:extLst>
          </p:cNvPr>
          <p:cNvCxnSpPr/>
          <p:nvPr/>
        </p:nvCxnSpPr>
        <p:spPr>
          <a:xfrm>
            <a:off x="2650603" y="891539"/>
            <a:ext cx="443753" cy="0"/>
          </a:xfrm>
          <a:prstGeom prst="line">
            <a:avLst/>
          </a:prstGeom>
          <a:noFill/>
          <a:ln w="12700" cap="flat" cmpd="sng" algn="ctr">
            <a:solidFill>
              <a:srgbClr val="8BC145">
                <a:lumMod val="50000"/>
              </a:srgbClr>
            </a:solidFill>
            <a:prstDash val="solid"/>
            <a:miter lim="800000"/>
          </a:ln>
          <a:effectLst/>
        </p:spPr>
      </p:cxnSp>
      <p:sp>
        <p:nvSpPr>
          <p:cNvPr id="34" name="TextBox 33">
            <a:extLst>
              <a:ext uri="{FF2B5EF4-FFF2-40B4-BE49-F238E27FC236}">
                <a16:creationId xmlns:a16="http://schemas.microsoft.com/office/drawing/2014/main" id="{1B7241B5-2EDD-A152-11AA-4B4BDA430314}"/>
              </a:ext>
            </a:extLst>
          </p:cNvPr>
          <p:cNvSpPr txBox="1"/>
          <p:nvPr/>
        </p:nvSpPr>
        <p:spPr>
          <a:xfrm>
            <a:off x="2753335" y="891538"/>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35" name="Straight Connector 34">
            <a:extLst>
              <a:ext uri="{FF2B5EF4-FFF2-40B4-BE49-F238E27FC236}">
                <a16:creationId xmlns:a16="http://schemas.microsoft.com/office/drawing/2014/main" id="{3FDCF9D9-4542-B303-D71D-8AF41E1769AC}"/>
              </a:ext>
            </a:extLst>
          </p:cNvPr>
          <p:cNvCxnSpPr/>
          <p:nvPr/>
        </p:nvCxnSpPr>
        <p:spPr>
          <a:xfrm>
            <a:off x="3189870" y="890189"/>
            <a:ext cx="443753" cy="0"/>
          </a:xfrm>
          <a:prstGeom prst="line">
            <a:avLst/>
          </a:prstGeom>
          <a:noFill/>
          <a:ln w="12700" cap="flat" cmpd="sng" algn="ctr">
            <a:solidFill>
              <a:srgbClr val="00B0F0"/>
            </a:solidFill>
            <a:prstDash val="solid"/>
            <a:miter lim="800000"/>
          </a:ln>
          <a:effectLst/>
        </p:spPr>
      </p:cxnSp>
      <p:sp>
        <p:nvSpPr>
          <p:cNvPr id="36" name="TextBox 35">
            <a:extLst>
              <a:ext uri="{FF2B5EF4-FFF2-40B4-BE49-F238E27FC236}">
                <a16:creationId xmlns:a16="http://schemas.microsoft.com/office/drawing/2014/main" id="{B4F93D42-CD39-8C7D-469D-BF570535E280}"/>
              </a:ext>
            </a:extLst>
          </p:cNvPr>
          <p:cNvSpPr txBox="1"/>
          <p:nvPr/>
        </p:nvSpPr>
        <p:spPr>
          <a:xfrm>
            <a:off x="3292603" y="890188"/>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37" name="Table 36">
            <a:extLst>
              <a:ext uri="{FF2B5EF4-FFF2-40B4-BE49-F238E27FC236}">
                <a16:creationId xmlns:a16="http://schemas.microsoft.com/office/drawing/2014/main" id="{341C5D88-79E8-5EB4-99A4-B16241965251}"/>
              </a:ext>
            </a:extLst>
          </p:cNvPr>
          <p:cNvGraphicFramePr>
            <a:graphicFrameLocks noGrp="1"/>
          </p:cNvGraphicFramePr>
          <p:nvPr/>
        </p:nvGraphicFramePr>
        <p:xfrm>
          <a:off x="3429886" y="117496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b="1" dirty="0">
                        <a:solidFill>
                          <a:srgbClr val="FF000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0</a:t>
                      </a:r>
                      <a:endParaRPr lang="en-IN" sz="1400" b="1" dirty="0">
                        <a:solidFill>
                          <a:srgbClr val="FF000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38" name="Rectangle 37">
            <a:extLst>
              <a:ext uri="{FF2B5EF4-FFF2-40B4-BE49-F238E27FC236}">
                <a16:creationId xmlns:a16="http://schemas.microsoft.com/office/drawing/2014/main" id="{D54030D9-AC05-AD5D-02FF-34686EFFA80C}"/>
              </a:ext>
            </a:extLst>
          </p:cNvPr>
          <p:cNvSpPr/>
          <p:nvPr/>
        </p:nvSpPr>
        <p:spPr>
          <a:xfrm>
            <a:off x="3943382" y="923006"/>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⊕B</a:t>
            </a:r>
          </a:p>
        </p:txBody>
      </p:sp>
      <p:graphicFrame>
        <p:nvGraphicFramePr>
          <p:cNvPr id="39" name="Table 38">
            <a:extLst>
              <a:ext uri="{FF2B5EF4-FFF2-40B4-BE49-F238E27FC236}">
                <a16:creationId xmlns:a16="http://schemas.microsoft.com/office/drawing/2014/main" id="{29471EF8-94A5-F967-1CCD-AA157AC5FDD9}"/>
              </a:ext>
            </a:extLst>
          </p:cNvPr>
          <p:cNvGraphicFramePr>
            <a:graphicFrameLocks noGrp="1"/>
          </p:cNvGraphicFramePr>
          <p:nvPr/>
        </p:nvGraphicFramePr>
        <p:xfrm>
          <a:off x="4646816" y="1174965"/>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0</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0</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0" name="Rectangle 39">
            <a:extLst>
              <a:ext uri="{FF2B5EF4-FFF2-40B4-BE49-F238E27FC236}">
                <a16:creationId xmlns:a16="http://schemas.microsoft.com/office/drawing/2014/main" id="{F0FCBF3C-8184-AA82-2515-7C686E9FB0B7}"/>
              </a:ext>
            </a:extLst>
          </p:cNvPr>
          <p:cNvSpPr/>
          <p:nvPr/>
        </p:nvSpPr>
        <p:spPr>
          <a:xfrm>
            <a:off x="5160312" y="923006"/>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C</a:t>
            </a:r>
            <a:r>
              <a:rPr lang="en-IN" sz="1350" kern="1200" dirty="0">
                <a:solidFill>
                  <a:srgbClr val="212121"/>
                </a:solidFill>
                <a:latin typeface="Roboto Condensed"/>
                <a:ea typeface="+mn-ea"/>
                <a:cs typeface="+mn-cs"/>
              </a:rPr>
              <a:t>⊕D</a:t>
            </a:r>
          </a:p>
        </p:txBody>
      </p:sp>
      <p:sp>
        <p:nvSpPr>
          <p:cNvPr id="41" name="Rectangle 40">
            <a:extLst>
              <a:ext uri="{FF2B5EF4-FFF2-40B4-BE49-F238E27FC236}">
                <a16:creationId xmlns:a16="http://schemas.microsoft.com/office/drawing/2014/main" id="{9AA3246E-E2C8-F799-6E61-3E6B79F0DB8C}"/>
              </a:ext>
            </a:extLst>
          </p:cNvPr>
          <p:cNvSpPr/>
          <p:nvPr/>
        </p:nvSpPr>
        <p:spPr>
          <a:xfrm>
            <a:off x="4623732" y="1759867"/>
            <a:ext cx="271229" cy="300082"/>
          </a:xfrm>
          <a:prstGeom prst="rect">
            <a:avLst/>
          </a:prstGeom>
        </p:spPr>
        <p:txBody>
          <a:bodyPr wrap="none">
            <a:spAutoFit/>
          </a:bodyPr>
          <a:lstStyle/>
          <a:p>
            <a:pPr algn="ctr">
              <a:buClrTx/>
              <a:buFontTx/>
              <a:buNone/>
            </a:pPr>
            <a:r>
              <a:rPr lang="en-US" sz="1350" b="1" kern="1200" dirty="0">
                <a:solidFill>
                  <a:srgbClr val="FF0000"/>
                </a:solidFill>
                <a:latin typeface="Roboto Condensed"/>
                <a:ea typeface="+mn-ea"/>
                <a:cs typeface="+mn-cs"/>
              </a:rPr>
              <a:t>≠</a:t>
            </a:r>
            <a:endParaRPr lang="en-IN" sz="1350" b="1" kern="1200" dirty="0">
              <a:solidFill>
                <a:srgbClr val="FF0000"/>
              </a:solidFill>
              <a:latin typeface="Roboto Condensed"/>
              <a:ea typeface="+mn-ea"/>
              <a:cs typeface="+mn-cs"/>
            </a:endParaRPr>
          </a:p>
        </p:txBody>
      </p:sp>
      <p:graphicFrame>
        <p:nvGraphicFramePr>
          <p:cNvPr id="42" name="Table 41">
            <a:extLst>
              <a:ext uri="{FF2B5EF4-FFF2-40B4-BE49-F238E27FC236}">
                <a16:creationId xmlns:a16="http://schemas.microsoft.com/office/drawing/2014/main" id="{B5091E4A-9B9E-E398-67E0-291E9BC2F27B}"/>
              </a:ext>
            </a:extLst>
          </p:cNvPr>
          <p:cNvGraphicFramePr>
            <a:graphicFrameLocks noGrp="1"/>
          </p:cNvGraphicFramePr>
          <p:nvPr/>
        </p:nvGraphicFramePr>
        <p:xfrm>
          <a:off x="3429886" y="239107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b="1" dirty="0">
                        <a:solidFill>
                          <a:srgbClr val="FF000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3" name="Rectangle 42">
            <a:extLst>
              <a:ext uri="{FF2B5EF4-FFF2-40B4-BE49-F238E27FC236}">
                <a16:creationId xmlns:a16="http://schemas.microsoft.com/office/drawing/2014/main" id="{E7EE19A3-AD2C-D329-64FD-1F5DD7BA98BA}"/>
              </a:ext>
            </a:extLst>
          </p:cNvPr>
          <p:cNvSpPr/>
          <p:nvPr/>
        </p:nvSpPr>
        <p:spPr>
          <a:xfrm>
            <a:off x="3943382" y="2139118"/>
            <a:ext cx="553357"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⊕C</a:t>
            </a:r>
          </a:p>
        </p:txBody>
      </p:sp>
      <p:graphicFrame>
        <p:nvGraphicFramePr>
          <p:cNvPr id="44" name="Table 43">
            <a:extLst>
              <a:ext uri="{FF2B5EF4-FFF2-40B4-BE49-F238E27FC236}">
                <a16:creationId xmlns:a16="http://schemas.microsoft.com/office/drawing/2014/main" id="{A6BED44E-B4F1-5F2C-7064-9C08033FCC20}"/>
              </a:ext>
            </a:extLst>
          </p:cNvPr>
          <p:cNvGraphicFramePr>
            <a:graphicFrameLocks noGrp="1"/>
          </p:cNvGraphicFramePr>
          <p:nvPr/>
        </p:nvGraphicFramePr>
        <p:xfrm>
          <a:off x="4646816" y="2391077"/>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0</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0</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5" name="Rectangle 44">
            <a:extLst>
              <a:ext uri="{FF2B5EF4-FFF2-40B4-BE49-F238E27FC236}">
                <a16:creationId xmlns:a16="http://schemas.microsoft.com/office/drawing/2014/main" id="{B965C29F-D380-CC2E-9CD8-6F646ED08923}"/>
              </a:ext>
            </a:extLst>
          </p:cNvPr>
          <p:cNvSpPr/>
          <p:nvPr/>
        </p:nvSpPr>
        <p:spPr>
          <a:xfrm>
            <a:off x="5160312" y="2139118"/>
            <a:ext cx="550151"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⊕D</a:t>
            </a:r>
          </a:p>
        </p:txBody>
      </p:sp>
      <p:sp>
        <p:nvSpPr>
          <p:cNvPr id="46" name="Rectangle 45">
            <a:extLst>
              <a:ext uri="{FF2B5EF4-FFF2-40B4-BE49-F238E27FC236}">
                <a16:creationId xmlns:a16="http://schemas.microsoft.com/office/drawing/2014/main" id="{C9A71BD9-D9EF-49F6-DB30-725FC1579C60}"/>
              </a:ext>
            </a:extLst>
          </p:cNvPr>
          <p:cNvSpPr/>
          <p:nvPr/>
        </p:nvSpPr>
        <p:spPr>
          <a:xfrm>
            <a:off x="4623732" y="2937038"/>
            <a:ext cx="271229" cy="300082"/>
          </a:xfrm>
          <a:prstGeom prst="rect">
            <a:avLst/>
          </a:prstGeom>
        </p:spPr>
        <p:txBody>
          <a:bodyPr wrap="none">
            <a:spAutoFit/>
          </a:bodyPr>
          <a:lstStyle/>
          <a:p>
            <a:pPr algn="ctr">
              <a:buClrTx/>
              <a:buFontTx/>
              <a:buNone/>
            </a:pPr>
            <a:r>
              <a:rPr lang="en-US" sz="1350" b="1" kern="1200" dirty="0">
                <a:solidFill>
                  <a:srgbClr val="FF0000"/>
                </a:solidFill>
                <a:latin typeface="Roboto Condensed"/>
                <a:ea typeface="+mn-ea"/>
                <a:cs typeface="+mn-cs"/>
              </a:rPr>
              <a:t>≠</a:t>
            </a:r>
            <a:endParaRPr lang="en-IN" sz="1350" b="1" kern="1200" dirty="0">
              <a:solidFill>
                <a:srgbClr val="FF0000"/>
              </a:solidFill>
              <a:latin typeface="Roboto Condensed"/>
              <a:ea typeface="+mn-ea"/>
              <a:cs typeface="+mn-cs"/>
            </a:endParaRPr>
          </a:p>
        </p:txBody>
      </p:sp>
      <p:graphicFrame>
        <p:nvGraphicFramePr>
          <p:cNvPr id="47" name="Table 46">
            <a:extLst>
              <a:ext uri="{FF2B5EF4-FFF2-40B4-BE49-F238E27FC236}">
                <a16:creationId xmlns:a16="http://schemas.microsoft.com/office/drawing/2014/main" id="{8C289BEE-0084-101E-F719-901C27D6B377}"/>
              </a:ext>
            </a:extLst>
          </p:cNvPr>
          <p:cNvGraphicFramePr>
            <a:graphicFrameLocks noGrp="1"/>
          </p:cNvGraphicFramePr>
          <p:nvPr/>
        </p:nvGraphicFramePr>
        <p:xfrm>
          <a:off x="3429886" y="360719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solidFill>
                            <a:srgbClr val="00B050"/>
                          </a:solidFill>
                        </a:rPr>
                        <a:t>1</a:t>
                      </a:r>
                      <a:endParaRPr lang="en-IN" sz="1400" dirty="0">
                        <a:solidFill>
                          <a:srgbClr val="00B05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48" name="Rectangle 47">
            <a:extLst>
              <a:ext uri="{FF2B5EF4-FFF2-40B4-BE49-F238E27FC236}">
                <a16:creationId xmlns:a16="http://schemas.microsoft.com/office/drawing/2014/main" id="{BDACC8DD-E0D9-51E3-F4E1-0772FD5410E7}"/>
              </a:ext>
            </a:extLst>
          </p:cNvPr>
          <p:cNvSpPr/>
          <p:nvPr/>
        </p:nvSpPr>
        <p:spPr>
          <a:xfrm>
            <a:off x="3943382" y="3355231"/>
            <a:ext cx="548548"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B</a:t>
            </a:r>
            <a:r>
              <a:rPr lang="en-IN" sz="1350" kern="1200" dirty="0">
                <a:solidFill>
                  <a:srgbClr val="212121"/>
                </a:solidFill>
                <a:latin typeface="Roboto Condensed"/>
                <a:ea typeface="+mn-ea"/>
                <a:cs typeface="+mn-cs"/>
              </a:rPr>
              <a:t>⊕C</a:t>
            </a:r>
          </a:p>
        </p:txBody>
      </p:sp>
      <p:graphicFrame>
        <p:nvGraphicFramePr>
          <p:cNvPr id="49" name="Table 48">
            <a:extLst>
              <a:ext uri="{FF2B5EF4-FFF2-40B4-BE49-F238E27FC236}">
                <a16:creationId xmlns:a16="http://schemas.microsoft.com/office/drawing/2014/main" id="{F2CD652C-DE88-AC22-88FF-C20F4422018B}"/>
              </a:ext>
            </a:extLst>
          </p:cNvPr>
          <p:cNvGraphicFramePr>
            <a:graphicFrameLocks noGrp="1"/>
          </p:cNvGraphicFramePr>
          <p:nvPr/>
        </p:nvGraphicFramePr>
        <p:xfrm>
          <a:off x="4646816" y="3607190"/>
          <a:ext cx="1219910" cy="845964"/>
        </p:xfrm>
        <a:graphic>
          <a:graphicData uri="http://schemas.openxmlformats.org/drawingml/2006/table">
            <a:tbl>
              <a:tblPr firstRow="1" bandRow="1"/>
              <a:tblGrid>
                <a:gridCol w="243982">
                  <a:extLst>
                    <a:ext uri="{9D8B030D-6E8A-4147-A177-3AD203B41FA5}">
                      <a16:colId xmlns:a16="http://schemas.microsoft.com/office/drawing/2014/main" val="20000"/>
                    </a:ext>
                  </a:extLst>
                </a:gridCol>
                <a:gridCol w="243982">
                  <a:extLst>
                    <a:ext uri="{9D8B030D-6E8A-4147-A177-3AD203B41FA5}">
                      <a16:colId xmlns:a16="http://schemas.microsoft.com/office/drawing/2014/main" val="20001"/>
                    </a:ext>
                  </a:extLst>
                </a:gridCol>
                <a:gridCol w="243982">
                  <a:extLst>
                    <a:ext uri="{9D8B030D-6E8A-4147-A177-3AD203B41FA5}">
                      <a16:colId xmlns:a16="http://schemas.microsoft.com/office/drawing/2014/main" val="20002"/>
                    </a:ext>
                  </a:extLst>
                </a:gridCol>
                <a:gridCol w="243982">
                  <a:extLst>
                    <a:ext uri="{9D8B030D-6E8A-4147-A177-3AD203B41FA5}">
                      <a16:colId xmlns:a16="http://schemas.microsoft.com/office/drawing/2014/main" val="20003"/>
                    </a:ext>
                  </a:extLst>
                </a:gridCol>
                <a:gridCol w="243982">
                  <a:extLst>
                    <a:ext uri="{9D8B030D-6E8A-4147-A177-3AD203B41FA5}">
                      <a16:colId xmlns:a16="http://schemas.microsoft.com/office/drawing/2014/main" val="20004"/>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dirty="0"/>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b="1" dirty="0">
                        <a:solidFill>
                          <a:srgbClr val="FF0000"/>
                        </a:solidFill>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IN" sz="1400" dirty="0"/>
                        <a:t>⊕</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mpd="sng">
                      <a:noFill/>
                    </a:lnT>
                    <a:lnB w="12700" cap="flat" cmpd="sng" algn="ctr">
                      <a:solidFill>
                        <a:srgbClr val="21212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endParaRPr lang="en-IN" sz="1400" b="1" dirty="0">
                        <a:solidFill>
                          <a:srgbClr val="673BBA"/>
                        </a:solidFill>
                      </a:endParaRP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marL="0" algn="ctr" defTabSz="914400" rtl="0" eaLnBrk="1" latinLnBrk="0" hangingPunct="1"/>
                      <a:r>
                        <a:rPr lang="en-US" sz="1400" b="1" kern="1200" dirty="0">
                          <a:solidFill>
                            <a:srgbClr val="FF0000"/>
                          </a:solidFill>
                          <a:latin typeface="+mn-lt"/>
                          <a:ea typeface="+mn-ea"/>
                          <a:cs typeface="+mn-cs"/>
                        </a:rPr>
                        <a:t>0</a:t>
                      </a:r>
                      <a:endParaRPr lang="en-IN" sz="1400" b="1" kern="1200" dirty="0">
                        <a:solidFill>
                          <a:srgbClr val="FF0000"/>
                        </a:solidFill>
                        <a:latin typeface="+mn-lt"/>
                        <a:ea typeface="+mn-ea"/>
                        <a:cs typeface="+mn-cs"/>
                      </a:endParaRPr>
                    </a:p>
                  </a:txBody>
                  <a:tcPr marL="68580" marR="68580" marT="34290" marB="34290">
                    <a:lnL w="12700" cmpd="sng">
                      <a:noFill/>
                    </a:lnL>
                    <a:lnR w="12700" cmpd="sng">
                      <a:noFill/>
                    </a:lnR>
                    <a:lnT w="12700" cap="flat" cmpd="sng" algn="ctr">
                      <a:solidFill>
                        <a:srgbClr val="212121"/>
                      </a:solidFill>
                      <a:prstDash val="solid"/>
                      <a:round/>
                      <a:headEnd type="none" w="med" len="med"/>
                      <a:tailEnd type="none" w="med" len="med"/>
                    </a:lnT>
                    <a:lnB w="12700" cmpd="sng">
                      <a:noFill/>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2"/>
                  </a:ext>
                </a:extLst>
              </a:tr>
            </a:tbl>
          </a:graphicData>
        </a:graphic>
      </p:graphicFrame>
      <p:sp>
        <p:nvSpPr>
          <p:cNvPr id="50" name="Rectangle 49">
            <a:extLst>
              <a:ext uri="{FF2B5EF4-FFF2-40B4-BE49-F238E27FC236}">
                <a16:creationId xmlns:a16="http://schemas.microsoft.com/office/drawing/2014/main" id="{11534D21-D421-19E6-3D37-1D51434AA3DA}"/>
              </a:ext>
            </a:extLst>
          </p:cNvPr>
          <p:cNvSpPr/>
          <p:nvPr/>
        </p:nvSpPr>
        <p:spPr>
          <a:xfrm>
            <a:off x="5160311" y="3355231"/>
            <a:ext cx="554960" cy="300082"/>
          </a:xfrm>
          <a:prstGeom prst="rect">
            <a:avLst/>
          </a:prstGeom>
        </p:spPr>
        <p:txBody>
          <a:bodyPr wrap="none">
            <a:spAutoFit/>
          </a:bodyPr>
          <a:lstStyle/>
          <a:p>
            <a:pPr>
              <a:buClrTx/>
              <a:buFontTx/>
              <a:buNone/>
            </a:pPr>
            <a:r>
              <a:rPr lang="en-US" sz="1350" kern="1200" dirty="0">
                <a:solidFill>
                  <a:srgbClr val="212121"/>
                </a:solidFill>
                <a:latin typeface="Roboto Condensed"/>
                <a:ea typeface="+mn-ea"/>
                <a:cs typeface="+mn-cs"/>
              </a:rPr>
              <a:t>A</a:t>
            </a:r>
            <a:r>
              <a:rPr lang="en-IN" sz="1350" kern="1200" dirty="0">
                <a:solidFill>
                  <a:srgbClr val="212121"/>
                </a:solidFill>
                <a:latin typeface="Roboto Condensed"/>
                <a:ea typeface="+mn-ea"/>
                <a:cs typeface="+mn-cs"/>
              </a:rPr>
              <a:t>⊕D</a:t>
            </a:r>
          </a:p>
        </p:txBody>
      </p:sp>
      <p:sp>
        <p:nvSpPr>
          <p:cNvPr id="51" name="Rectangle 50">
            <a:extLst>
              <a:ext uri="{FF2B5EF4-FFF2-40B4-BE49-F238E27FC236}">
                <a16:creationId xmlns:a16="http://schemas.microsoft.com/office/drawing/2014/main" id="{A0EA0B16-A6B4-BF26-1063-B4050517077E}"/>
              </a:ext>
            </a:extLst>
          </p:cNvPr>
          <p:cNvSpPr/>
          <p:nvPr/>
        </p:nvSpPr>
        <p:spPr>
          <a:xfrm>
            <a:off x="4623732" y="4153150"/>
            <a:ext cx="271229" cy="300082"/>
          </a:xfrm>
          <a:prstGeom prst="rect">
            <a:avLst/>
          </a:prstGeom>
        </p:spPr>
        <p:txBody>
          <a:bodyPr wrap="none">
            <a:spAutoFit/>
          </a:bodyPr>
          <a:lstStyle/>
          <a:p>
            <a:pPr algn="ctr">
              <a:buClrTx/>
              <a:buFontTx/>
              <a:buNone/>
            </a:pPr>
            <a:r>
              <a:rPr lang="en-US" sz="1350" b="1" kern="1200">
                <a:solidFill>
                  <a:srgbClr val="FF0000"/>
                </a:solidFill>
                <a:latin typeface="Roboto Condensed"/>
                <a:ea typeface="+mn-ea"/>
                <a:cs typeface="+mn-cs"/>
              </a:rPr>
              <a:t>≠</a:t>
            </a:r>
            <a:endParaRPr lang="en-IN" sz="1350" b="1" kern="1200" dirty="0">
              <a:solidFill>
                <a:srgbClr val="FF0000"/>
              </a:solidFill>
              <a:latin typeface="Roboto Condensed"/>
              <a:ea typeface="+mn-ea"/>
              <a:cs typeface="+mn-cs"/>
            </a:endParaRPr>
          </a:p>
        </p:txBody>
      </p:sp>
      <p:sp>
        <p:nvSpPr>
          <p:cNvPr id="52" name="Right Brace 51">
            <a:extLst>
              <a:ext uri="{FF2B5EF4-FFF2-40B4-BE49-F238E27FC236}">
                <a16:creationId xmlns:a16="http://schemas.microsoft.com/office/drawing/2014/main" id="{BCEE7FED-B789-1EDF-F53F-F6E5464AA137}"/>
              </a:ext>
            </a:extLst>
          </p:cNvPr>
          <p:cNvSpPr/>
          <p:nvPr/>
        </p:nvSpPr>
        <p:spPr>
          <a:xfrm>
            <a:off x="5991590" y="990473"/>
            <a:ext cx="295275" cy="3507143"/>
          </a:xfrm>
          <a:prstGeom prst="rightBrace">
            <a:avLst/>
          </a:prstGeom>
          <a:noFill/>
          <a:ln w="6350" cap="flat" cmpd="sng" algn="ctr">
            <a:solidFill>
              <a:srgbClr val="909090"/>
            </a:solidFill>
            <a:prstDash val="solid"/>
            <a:miter lim="800000"/>
          </a:ln>
          <a:effectLst/>
        </p:spPr>
        <p:txBody>
          <a:bodyPr rtlCol="0" anchor="ctr"/>
          <a:lstStyle/>
          <a:p>
            <a:pPr algn="ctr" defTabSz="685800">
              <a:buClrTx/>
              <a:defRPr/>
            </a:pPr>
            <a:endParaRPr lang="en-IN" sz="1350" kern="1200">
              <a:solidFill>
                <a:srgbClr val="212121"/>
              </a:solidFill>
              <a:latin typeface="Roboto Condensed"/>
              <a:ea typeface="+mn-ea"/>
              <a:cs typeface="+mn-cs"/>
            </a:endParaRPr>
          </a:p>
        </p:txBody>
      </p:sp>
      <p:sp>
        <p:nvSpPr>
          <p:cNvPr id="53" name="TextBox 52">
            <a:extLst>
              <a:ext uri="{FF2B5EF4-FFF2-40B4-BE49-F238E27FC236}">
                <a16:creationId xmlns:a16="http://schemas.microsoft.com/office/drawing/2014/main" id="{915BB7F6-1CF0-129E-8CA4-D5ABA6DF4470}"/>
              </a:ext>
            </a:extLst>
          </p:cNvPr>
          <p:cNvSpPr txBox="1"/>
          <p:nvPr/>
        </p:nvSpPr>
        <p:spPr>
          <a:xfrm>
            <a:off x="6411731" y="2605544"/>
            <a:ext cx="2552302" cy="300082"/>
          </a:xfrm>
          <a:prstGeom prst="rect">
            <a:avLst/>
          </a:prstGeom>
          <a:noFill/>
        </p:spPr>
        <p:txBody>
          <a:bodyPr wrap="none" rtlCol="0">
            <a:spAutoFit/>
          </a:bodyPr>
          <a:lstStyle/>
          <a:p>
            <a:pPr>
              <a:buClrTx/>
              <a:buFontTx/>
              <a:buNone/>
            </a:pPr>
            <a:r>
              <a:rPr lang="en-US" sz="1350" b="1" kern="1200" dirty="0">
                <a:solidFill>
                  <a:srgbClr val="673BBA"/>
                </a:solidFill>
                <a:latin typeface="Roboto Condensed"/>
                <a:ea typeface="+mn-ea"/>
                <a:cs typeface="+mn-cs"/>
              </a:rPr>
              <a:t>Therefore, the Code is </a:t>
            </a:r>
            <a:r>
              <a:rPr lang="en-US" sz="1350" b="1" kern="1200" dirty="0">
                <a:solidFill>
                  <a:srgbClr val="FF0000"/>
                </a:solidFill>
                <a:latin typeface="Roboto Condensed"/>
                <a:ea typeface="+mn-ea"/>
                <a:cs typeface="+mn-cs"/>
              </a:rPr>
              <a:t>NOT </a:t>
            </a:r>
            <a:r>
              <a:rPr lang="en-US" sz="1350" b="1" kern="1200" dirty="0">
                <a:solidFill>
                  <a:srgbClr val="673BBA"/>
                </a:solidFill>
                <a:latin typeface="Roboto Condensed"/>
                <a:ea typeface="+mn-ea"/>
                <a:cs typeface="+mn-cs"/>
              </a:rPr>
              <a:t>Linear</a:t>
            </a:r>
            <a:endParaRPr lang="en-IN" sz="1350" b="1" kern="1200" dirty="0">
              <a:solidFill>
                <a:srgbClr val="673BBA"/>
              </a:solidFill>
              <a:latin typeface="Roboto Condensed"/>
              <a:ea typeface="+mn-ea"/>
              <a:cs typeface="+mn-cs"/>
            </a:endParaRPr>
          </a:p>
        </p:txBody>
      </p:sp>
      <p:pic>
        <p:nvPicPr>
          <p:cNvPr id="2" name="Picture 1">
            <a:extLst>
              <a:ext uri="{FF2B5EF4-FFF2-40B4-BE49-F238E27FC236}">
                <a16:creationId xmlns:a16="http://schemas.microsoft.com/office/drawing/2014/main" id="{0DDC6423-D38A-9D93-FBA9-67787806D429}"/>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5045900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Cyclic Code: Example 2</a:t>
            </a:r>
          </a:p>
        </p:txBody>
      </p:sp>
      <p:sp>
        <p:nvSpPr>
          <p:cNvPr id="39" name="Content Placeholder 2">
            <a:extLst>
              <a:ext uri="{FF2B5EF4-FFF2-40B4-BE49-F238E27FC236}">
                <a16:creationId xmlns:a16="http://schemas.microsoft.com/office/drawing/2014/main" id="{06D16ABE-6CE2-0F01-002E-94FFCCA19258}"/>
              </a:ext>
            </a:extLst>
          </p:cNvPr>
          <p:cNvSpPr txBox="1">
            <a:spLocks/>
          </p:cNvSpPr>
          <p:nvPr/>
        </p:nvSpPr>
        <p:spPr>
          <a:xfrm>
            <a:off x="98385" y="716163"/>
            <a:ext cx="894723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a:solidFill>
                  <a:srgbClr val="212121"/>
                </a:solidFill>
                <a:latin typeface="Roboto Condensed"/>
              </a:rPr>
              <a:t>Data = { </a:t>
            </a:r>
            <a:r>
              <a:rPr lang="en-US" sz="1800">
                <a:solidFill>
                  <a:srgbClr val="C00000"/>
                </a:solidFill>
                <a:latin typeface="Roboto Condensed"/>
              </a:rPr>
              <a:t>0000</a:t>
            </a:r>
            <a:r>
              <a:rPr lang="en-US" sz="1800">
                <a:solidFill>
                  <a:srgbClr val="212121"/>
                </a:solidFill>
                <a:latin typeface="Roboto Condensed"/>
              </a:rPr>
              <a:t>, </a:t>
            </a:r>
            <a:r>
              <a:rPr lang="en-US" sz="1800">
                <a:solidFill>
                  <a:srgbClr val="002060"/>
                </a:solidFill>
                <a:latin typeface="Roboto Condensed"/>
              </a:rPr>
              <a:t>0101</a:t>
            </a:r>
            <a:r>
              <a:rPr lang="en-US" sz="1800">
                <a:solidFill>
                  <a:srgbClr val="212121"/>
                </a:solidFill>
                <a:latin typeface="Roboto Condensed"/>
              </a:rPr>
              <a:t>, </a:t>
            </a:r>
            <a:r>
              <a:rPr lang="en-US" sz="1800">
                <a:solidFill>
                  <a:srgbClr val="8BC145">
                    <a:lumMod val="50000"/>
                  </a:srgbClr>
                </a:solidFill>
                <a:latin typeface="Roboto Condensed"/>
              </a:rPr>
              <a:t>1010</a:t>
            </a:r>
            <a:r>
              <a:rPr lang="en-US" sz="1800">
                <a:solidFill>
                  <a:srgbClr val="212121"/>
                </a:solidFill>
                <a:latin typeface="Roboto Condensed"/>
              </a:rPr>
              <a:t>, </a:t>
            </a:r>
            <a:r>
              <a:rPr lang="en-US" sz="1800">
                <a:solidFill>
                  <a:srgbClr val="00B0F0"/>
                </a:solidFill>
                <a:latin typeface="Roboto Condensed"/>
              </a:rPr>
              <a:t>1111</a:t>
            </a:r>
            <a:r>
              <a:rPr lang="en-US" sz="1800">
                <a:solidFill>
                  <a:srgbClr val="212121"/>
                </a:solidFill>
                <a:latin typeface="Roboto Condensed"/>
              </a:rPr>
              <a:t> } Data Received = { </a:t>
            </a:r>
            <a:r>
              <a:rPr lang="en-US" sz="1800">
                <a:solidFill>
                  <a:srgbClr val="C00000"/>
                </a:solidFill>
                <a:latin typeface="Roboto Condensed"/>
              </a:rPr>
              <a:t>000</a:t>
            </a:r>
            <a:r>
              <a:rPr lang="en-US" sz="1800" b="1">
                <a:solidFill>
                  <a:srgbClr val="673BBA"/>
                </a:solidFill>
                <a:latin typeface="Roboto Condensed"/>
              </a:rPr>
              <a:t>1</a:t>
            </a:r>
            <a:r>
              <a:rPr lang="en-US" sz="1800">
                <a:solidFill>
                  <a:srgbClr val="212121"/>
                </a:solidFill>
                <a:latin typeface="Roboto Condensed"/>
              </a:rPr>
              <a:t>, </a:t>
            </a:r>
            <a:r>
              <a:rPr lang="en-US" sz="1800">
                <a:solidFill>
                  <a:srgbClr val="002060"/>
                </a:solidFill>
                <a:latin typeface="Roboto Condensed"/>
              </a:rPr>
              <a:t>0101</a:t>
            </a:r>
            <a:r>
              <a:rPr lang="en-US" sz="1800">
                <a:solidFill>
                  <a:srgbClr val="212121"/>
                </a:solidFill>
                <a:latin typeface="Roboto Condensed"/>
              </a:rPr>
              <a:t>, </a:t>
            </a:r>
            <a:r>
              <a:rPr lang="en-US" sz="1800">
                <a:solidFill>
                  <a:srgbClr val="8BC145">
                    <a:lumMod val="50000"/>
                  </a:srgbClr>
                </a:solidFill>
                <a:latin typeface="Roboto Condensed"/>
              </a:rPr>
              <a:t>1010</a:t>
            </a:r>
            <a:r>
              <a:rPr lang="en-US" sz="1800">
                <a:solidFill>
                  <a:srgbClr val="212121"/>
                </a:solidFill>
                <a:latin typeface="Roboto Condensed"/>
              </a:rPr>
              <a:t>, </a:t>
            </a:r>
            <a:r>
              <a:rPr lang="en-US" sz="1800">
                <a:solidFill>
                  <a:srgbClr val="00B0F0"/>
                </a:solidFill>
                <a:latin typeface="Roboto Condensed"/>
              </a:rPr>
              <a:t>1111</a:t>
            </a:r>
            <a:r>
              <a:rPr lang="en-US" sz="1800">
                <a:solidFill>
                  <a:srgbClr val="212121"/>
                </a:solidFill>
                <a:latin typeface="Roboto Condensed"/>
              </a:rPr>
              <a:t> }</a:t>
            </a:r>
          </a:p>
          <a:p>
            <a:pPr marL="198835" indent="-198835" defTabSz="685800">
              <a:spcBef>
                <a:spcPts val="750"/>
              </a:spcBef>
              <a:defRPr/>
            </a:pPr>
            <a:endParaRPr lang="en-US" sz="1800">
              <a:solidFill>
                <a:srgbClr val="212121"/>
              </a:solidFill>
              <a:latin typeface="Roboto Condensed"/>
            </a:endParaRPr>
          </a:p>
          <a:p>
            <a:pPr marL="198835" indent="-198835" defTabSz="685800">
              <a:spcBef>
                <a:spcPts val="750"/>
              </a:spcBef>
              <a:defRPr/>
            </a:pPr>
            <a:r>
              <a:rPr lang="en-US" sz="1800">
                <a:solidFill>
                  <a:srgbClr val="212121"/>
                </a:solidFill>
                <a:latin typeface="Roboto Condensed"/>
              </a:rPr>
              <a:t>Rule for Shifting:</a:t>
            </a:r>
          </a:p>
          <a:p>
            <a:pPr marL="342900" lvl="1" indent="0" defTabSz="685800">
              <a:spcBef>
                <a:spcPts val="375"/>
              </a:spcBef>
              <a:buNone/>
              <a:defRPr/>
            </a:pPr>
            <a:r>
              <a:rPr lang="en-US" sz="1500">
                <a:solidFill>
                  <a:srgbClr val="212121"/>
                </a:solidFill>
                <a:latin typeface="Roboto Condensed"/>
              </a:rPr>
              <a:t>Right-shift A</a:t>
            </a:r>
            <a:endParaRPr lang="en-IN" sz="1500">
              <a:solidFill>
                <a:srgbClr val="212121"/>
              </a:solidFill>
              <a:latin typeface="Roboto Condensed"/>
            </a:endParaRPr>
          </a:p>
          <a:p>
            <a:pPr marL="342900" lvl="1" indent="0" defTabSz="685800">
              <a:spcBef>
                <a:spcPts val="375"/>
              </a:spcBef>
              <a:buNone/>
              <a:defRPr/>
            </a:pPr>
            <a:endParaRPr lang="en-US" sz="1500">
              <a:solidFill>
                <a:srgbClr val="212121"/>
              </a:solidFill>
              <a:latin typeface="Roboto Condensed"/>
            </a:endParaRPr>
          </a:p>
          <a:p>
            <a:pPr marL="342900" lvl="1" indent="0" defTabSz="685800">
              <a:spcBef>
                <a:spcPts val="375"/>
              </a:spcBef>
              <a:buNone/>
              <a:defRPr/>
            </a:pPr>
            <a:endParaRPr lang="en-IN" sz="1500" dirty="0">
              <a:solidFill>
                <a:srgbClr val="212121"/>
              </a:solidFill>
              <a:latin typeface="Roboto Condensed"/>
            </a:endParaRPr>
          </a:p>
        </p:txBody>
      </p:sp>
      <p:cxnSp>
        <p:nvCxnSpPr>
          <p:cNvPr id="40" name="Straight Connector 39">
            <a:extLst>
              <a:ext uri="{FF2B5EF4-FFF2-40B4-BE49-F238E27FC236}">
                <a16:creationId xmlns:a16="http://schemas.microsoft.com/office/drawing/2014/main" id="{142440F8-5074-2254-C538-84EF03B2FD08}"/>
              </a:ext>
            </a:extLst>
          </p:cNvPr>
          <p:cNvCxnSpPr/>
          <p:nvPr/>
        </p:nvCxnSpPr>
        <p:spPr>
          <a:xfrm>
            <a:off x="1119468" y="992057"/>
            <a:ext cx="443753" cy="0"/>
          </a:xfrm>
          <a:prstGeom prst="line">
            <a:avLst/>
          </a:prstGeom>
          <a:noFill/>
          <a:ln w="12700" cap="flat" cmpd="sng" algn="ctr">
            <a:solidFill>
              <a:srgbClr val="C00000"/>
            </a:solidFill>
            <a:prstDash val="solid"/>
            <a:miter lim="800000"/>
          </a:ln>
          <a:effectLst/>
        </p:spPr>
      </p:cxnSp>
      <p:sp>
        <p:nvSpPr>
          <p:cNvPr id="41" name="TextBox 40">
            <a:extLst>
              <a:ext uri="{FF2B5EF4-FFF2-40B4-BE49-F238E27FC236}">
                <a16:creationId xmlns:a16="http://schemas.microsoft.com/office/drawing/2014/main" id="{AAA9E982-DB20-8C2E-ECBB-945D481D8646}"/>
              </a:ext>
            </a:extLst>
          </p:cNvPr>
          <p:cNvSpPr txBox="1"/>
          <p:nvPr/>
        </p:nvSpPr>
        <p:spPr>
          <a:xfrm>
            <a:off x="1222201" y="992056"/>
            <a:ext cx="284052" cy="300082"/>
          </a:xfrm>
          <a:prstGeom prst="rect">
            <a:avLst/>
          </a:prstGeom>
          <a:noFill/>
        </p:spPr>
        <p:txBody>
          <a:bodyPr wrap="none" rtlCol="0">
            <a:spAutoFit/>
          </a:bodyPr>
          <a:lstStyle/>
          <a:p>
            <a:pPr>
              <a:buClrTx/>
              <a:buFontTx/>
              <a:buNone/>
            </a:pPr>
            <a:r>
              <a:rPr lang="en-US" sz="1350" kern="1200" dirty="0">
                <a:solidFill>
                  <a:srgbClr val="C00000"/>
                </a:solidFill>
                <a:latin typeface="Roboto Condensed"/>
                <a:ea typeface="+mn-ea"/>
                <a:cs typeface="+mn-cs"/>
              </a:rPr>
              <a:t>A</a:t>
            </a:r>
            <a:endParaRPr lang="en-IN" sz="1350" kern="1200" dirty="0">
              <a:solidFill>
                <a:srgbClr val="C00000"/>
              </a:solidFill>
              <a:latin typeface="Roboto Condensed"/>
              <a:ea typeface="+mn-ea"/>
              <a:cs typeface="+mn-cs"/>
            </a:endParaRPr>
          </a:p>
        </p:txBody>
      </p:sp>
      <p:cxnSp>
        <p:nvCxnSpPr>
          <p:cNvPr id="42" name="Straight Connector 41">
            <a:extLst>
              <a:ext uri="{FF2B5EF4-FFF2-40B4-BE49-F238E27FC236}">
                <a16:creationId xmlns:a16="http://schemas.microsoft.com/office/drawing/2014/main" id="{B60DFA7D-3D88-BB52-E672-58F8E9FC82C5}"/>
              </a:ext>
            </a:extLst>
          </p:cNvPr>
          <p:cNvCxnSpPr/>
          <p:nvPr/>
        </p:nvCxnSpPr>
        <p:spPr>
          <a:xfrm>
            <a:off x="1687606" y="993732"/>
            <a:ext cx="443753" cy="0"/>
          </a:xfrm>
          <a:prstGeom prst="line">
            <a:avLst/>
          </a:prstGeom>
          <a:noFill/>
          <a:ln w="12700" cap="flat" cmpd="sng" algn="ctr">
            <a:solidFill>
              <a:srgbClr val="002060"/>
            </a:solidFill>
            <a:prstDash val="solid"/>
            <a:miter lim="800000"/>
          </a:ln>
          <a:effectLst/>
        </p:spPr>
      </p:cxnSp>
      <p:sp>
        <p:nvSpPr>
          <p:cNvPr id="43" name="TextBox 42">
            <a:extLst>
              <a:ext uri="{FF2B5EF4-FFF2-40B4-BE49-F238E27FC236}">
                <a16:creationId xmlns:a16="http://schemas.microsoft.com/office/drawing/2014/main" id="{6C96BC83-B88A-41D5-2383-20C6110AD8F5}"/>
              </a:ext>
            </a:extLst>
          </p:cNvPr>
          <p:cNvSpPr txBox="1"/>
          <p:nvPr/>
        </p:nvSpPr>
        <p:spPr>
          <a:xfrm>
            <a:off x="1790339" y="993732"/>
            <a:ext cx="279244" cy="300082"/>
          </a:xfrm>
          <a:prstGeom prst="rect">
            <a:avLst/>
          </a:prstGeom>
          <a:noFill/>
        </p:spPr>
        <p:txBody>
          <a:bodyPr wrap="none" rtlCol="0">
            <a:spAutoFit/>
          </a:bodyPr>
          <a:lstStyle/>
          <a:p>
            <a:pPr>
              <a:buClrTx/>
              <a:buFontTx/>
              <a:buNone/>
            </a:pPr>
            <a:r>
              <a:rPr lang="en-US" sz="1350" kern="1200" dirty="0">
                <a:solidFill>
                  <a:srgbClr val="002060"/>
                </a:solidFill>
                <a:latin typeface="Roboto Condensed"/>
                <a:ea typeface="+mn-ea"/>
                <a:cs typeface="+mn-cs"/>
              </a:rPr>
              <a:t>B</a:t>
            </a:r>
            <a:endParaRPr lang="en-IN" sz="1350" kern="1200" dirty="0">
              <a:solidFill>
                <a:srgbClr val="002060"/>
              </a:solidFill>
              <a:latin typeface="Roboto Condensed"/>
              <a:ea typeface="+mn-ea"/>
              <a:cs typeface="+mn-cs"/>
            </a:endParaRPr>
          </a:p>
        </p:txBody>
      </p:sp>
      <p:cxnSp>
        <p:nvCxnSpPr>
          <p:cNvPr id="44" name="Straight Connector 43">
            <a:extLst>
              <a:ext uri="{FF2B5EF4-FFF2-40B4-BE49-F238E27FC236}">
                <a16:creationId xmlns:a16="http://schemas.microsoft.com/office/drawing/2014/main" id="{0F2D51F5-1670-36AD-E6CA-4E37E2C8AA61}"/>
              </a:ext>
            </a:extLst>
          </p:cNvPr>
          <p:cNvCxnSpPr/>
          <p:nvPr/>
        </p:nvCxnSpPr>
        <p:spPr>
          <a:xfrm>
            <a:off x="2243284" y="992936"/>
            <a:ext cx="443753" cy="0"/>
          </a:xfrm>
          <a:prstGeom prst="line">
            <a:avLst/>
          </a:prstGeom>
          <a:noFill/>
          <a:ln w="12700" cap="flat" cmpd="sng" algn="ctr">
            <a:solidFill>
              <a:srgbClr val="8BC145">
                <a:lumMod val="50000"/>
              </a:srgbClr>
            </a:solidFill>
            <a:prstDash val="solid"/>
            <a:miter lim="800000"/>
          </a:ln>
          <a:effectLst/>
        </p:spPr>
      </p:cxnSp>
      <p:sp>
        <p:nvSpPr>
          <p:cNvPr id="45" name="TextBox 44">
            <a:extLst>
              <a:ext uri="{FF2B5EF4-FFF2-40B4-BE49-F238E27FC236}">
                <a16:creationId xmlns:a16="http://schemas.microsoft.com/office/drawing/2014/main" id="{620B8585-7E79-0FB0-7141-2E9B8FD154BC}"/>
              </a:ext>
            </a:extLst>
          </p:cNvPr>
          <p:cNvSpPr txBox="1"/>
          <p:nvPr/>
        </p:nvSpPr>
        <p:spPr>
          <a:xfrm>
            <a:off x="2346016" y="992936"/>
            <a:ext cx="282450" cy="300082"/>
          </a:xfrm>
          <a:prstGeom prst="rect">
            <a:avLst/>
          </a:prstGeom>
          <a:noFill/>
        </p:spPr>
        <p:txBody>
          <a:bodyPr wrap="none" rtlCol="0">
            <a:spAutoFit/>
          </a:bodyPr>
          <a:lstStyle/>
          <a:p>
            <a:pPr>
              <a:buClrTx/>
              <a:buFontTx/>
              <a:buNone/>
            </a:pPr>
            <a:r>
              <a:rPr lang="en-US" sz="1350" kern="1200" dirty="0">
                <a:solidFill>
                  <a:srgbClr val="8BC145">
                    <a:lumMod val="50000"/>
                  </a:srgbClr>
                </a:solidFill>
                <a:latin typeface="Roboto Condensed"/>
                <a:ea typeface="+mn-ea"/>
                <a:cs typeface="+mn-cs"/>
              </a:rPr>
              <a:t>C</a:t>
            </a:r>
            <a:endParaRPr lang="en-IN" sz="1350" kern="1200" dirty="0">
              <a:solidFill>
                <a:srgbClr val="8BC145">
                  <a:lumMod val="50000"/>
                </a:srgbClr>
              </a:solidFill>
              <a:latin typeface="Roboto Condensed"/>
              <a:ea typeface="+mn-ea"/>
              <a:cs typeface="+mn-cs"/>
            </a:endParaRPr>
          </a:p>
        </p:txBody>
      </p:sp>
      <p:cxnSp>
        <p:nvCxnSpPr>
          <p:cNvPr id="46" name="Straight Connector 45">
            <a:extLst>
              <a:ext uri="{FF2B5EF4-FFF2-40B4-BE49-F238E27FC236}">
                <a16:creationId xmlns:a16="http://schemas.microsoft.com/office/drawing/2014/main" id="{ACA2E0A8-B3EC-C590-711D-2FC850CAFF55}"/>
              </a:ext>
            </a:extLst>
          </p:cNvPr>
          <p:cNvCxnSpPr/>
          <p:nvPr/>
        </p:nvCxnSpPr>
        <p:spPr>
          <a:xfrm>
            <a:off x="2782551" y="991586"/>
            <a:ext cx="443753" cy="0"/>
          </a:xfrm>
          <a:prstGeom prst="line">
            <a:avLst/>
          </a:prstGeom>
          <a:noFill/>
          <a:ln w="12700" cap="flat" cmpd="sng" algn="ctr">
            <a:solidFill>
              <a:srgbClr val="00B0F0"/>
            </a:solidFill>
            <a:prstDash val="solid"/>
            <a:miter lim="800000"/>
          </a:ln>
          <a:effectLst/>
        </p:spPr>
      </p:cxnSp>
      <p:sp>
        <p:nvSpPr>
          <p:cNvPr id="47" name="TextBox 46">
            <a:extLst>
              <a:ext uri="{FF2B5EF4-FFF2-40B4-BE49-F238E27FC236}">
                <a16:creationId xmlns:a16="http://schemas.microsoft.com/office/drawing/2014/main" id="{AD6441E5-4AD3-0EFF-7AE0-59595B46C9FF}"/>
              </a:ext>
            </a:extLst>
          </p:cNvPr>
          <p:cNvSpPr txBox="1"/>
          <p:nvPr/>
        </p:nvSpPr>
        <p:spPr>
          <a:xfrm>
            <a:off x="2885284" y="991586"/>
            <a:ext cx="284052" cy="300082"/>
          </a:xfrm>
          <a:prstGeom prst="rect">
            <a:avLst/>
          </a:prstGeom>
          <a:noFill/>
        </p:spPr>
        <p:txBody>
          <a:bodyPr wrap="none" rtlCol="0">
            <a:spAutoFit/>
          </a:bodyPr>
          <a:lstStyle/>
          <a:p>
            <a:pPr>
              <a:buClrTx/>
              <a:buFontTx/>
              <a:buNone/>
            </a:pPr>
            <a:r>
              <a:rPr lang="en-US" sz="1350" kern="1200" dirty="0">
                <a:solidFill>
                  <a:srgbClr val="00B0F0"/>
                </a:solidFill>
                <a:latin typeface="Roboto Condensed"/>
                <a:ea typeface="+mn-ea"/>
                <a:cs typeface="+mn-cs"/>
              </a:rPr>
              <a:t>D</a:t>
            </a:r>
            <a:endParaRPr lang="en-IN" sz="1350" kern="1200" dirty="0">
              <a:solidFill>
                <a:srgbClr val="00B0F0"/>
              </a:solidFill>
              <a:latin typeface="Roboto Condensed"/>
              <a:ea typeface="+mn-ea"/>
              <a:cs typeface="+mn-cs"/>
            </a:endParaRPr>
          </a:p>
        </p:txBody>
      </p:sp>
      <p:graphicFrame>
        <p:nvGraphicFramePr>
          <p:cNvPr id="48" name="Table 47">
            <a:extLst>
              <a:ext uri="{FF2B5EF4-FFF2-40B4-BE49-F238E27FC236}">
                <a16:creationId xmlns:a16="http://schemas.microsoft.com/office/drawing/2014/main" id="{A34491E3-466D-09AD-7424-5C4257E8A7FC}"/>
              </a:ext>
            </a:extLst>
          </p:cNvPr>
          <p:cNvGraphicFramePr>
            <a:graphicFrameLocks noGrp="1"/>
          </p:cNvGraphicFramePr>
          <p:nvPr/>
        </p:nvGraphicFramePr>
        <p:xfrm>
          <a:off x="1924562" y="169954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b="1" dirty="0">
                        <a:solidFill>
                          <a:srgbClr val="FF0000"/>
                        </a:solidFill>
                      </a:endParaRPr>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49" name="Table 48">
            <a:extLst>
              <a:ext uri="{FF2B5EF4-FFF2-40B4-BE49-F238E27FC236}">
                <a16:creationId xmlns:a16="http://schemas.microsoft.com/office/drawing/2014/main" id="{E9C673A2-6ECF-7153-1ED0-EB731C77A8E0}"/>
              </a:ext>
            </a:extLst>
          </p:cNvPr>
          <p:cNvGraphicFramePr>
            <a:graphicFrameLocks noGrp="1"/>
          </p:cNvGraphicFramePr>
          <p:nvPr/>
        </p:nvGraphicFramePr>
        <p:xfrm>
          <a:off x="1924562" y="197870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0" name="TextBox 49">
            <a:extLst>
              <a:ext uri="{FF2B5EF4-FFF2-40B4-BE49-F238E27FC236}">
                <a16:creationId xmlns:a16="http://schemas.microsoft.com/office/drawing/2014/main" id="{EA768E59-F125-196F-9470-B8A093BF14B8}"/>
              </a:ext>
            </a:extLst>
          </p:cNvPr>
          <p:cNvSpPr txBox="1"/>
          <p:nvPr/>
        </p:nvSpPr>
        <p:spPr>
          <a:xfrm>
            <a:off x="3555871" y="1989875"/>
            <a:ext cx="40427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t>
            </a:r>
            <a:r>
              <a:rPr lang="en-US" sz="1350" b="1" kern="1200" dirty="0">
                <a:solidFill>
                  <a:srgbClr val="FF0000"/>
                </a:solidFill>
                <a:latin typeface="Roboto Condensed"/>
                <a:ea typeface="+mn-ea"/>
                <a:cs typeface="+mn-cs"/>
              </a:rPr>
              <a:t>X</a:t>
            </a:r>
            <a:endParaRPr lang="en-IN" sz="1350" b="1" kern="1200" dirty="0">
              <a:solidFill>
                <a:srgbClr val="FF0000"/>
              </a:solidFill>
              <a:latin typeface="Roboto Condensed"/>
              <a:ea typeface="+mn-ea"/>
              <a:cs typeface="+mn-cs"/>
            </a:endParaRPr>
          </a:p>
        </p:txBody>
      </p:sp>
      <p:graphicFrame>
        <p:nvGraphicFramePr>
          <p:cNvPr id="51" name="Table 50">
            <a:extLst>
              <a:ext uri="{FF2B5EF4-FFF2-40B4-BE49-F238E27FC236}">
                <a16:creationId xmlns:a16="http://schemas.microsoft.com/office/drawing/2014/main" id="{5C7BCBD8-9361-0968-570A-1A8A348F23DB}"/>
              </a:ext>
            </a:extLst>
          </p:cNvPr>
          <p:cNvGraphicFramePr>
            <a:graphicFrameLocks noGrp="1"/>
          </p:cNvGraphicFramePr>
          <p:nvPr/>
        </p:nvGraphicFramePr>
        <p:xfrm>
          <a:off x="1924562" y="226277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b="1" dirty="0">
                          <a:solidFill>
                            <a:srgbClr val="FF0000"/>
                          </a:solidFill>
                        </a:rPr>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2" name="TextBox 51">
            <a:extLst>
              <a:ext uri="{FF2B5EF4-FFF2-40B4-BE49-F238E27FC236}">
                <a16:creationId xmlns:a16="http://schemas.microsoft.com/office/drawing/2014/main" id="{5CD0A0E5-2C2E-DE53-8E65-5A47FEE81777}"/>
              </a:ext>
            </a:extLst>
          </p:cNvPr>
          <p:cNvSpPr txBox="1"/>
          <p:nvPr/>
        </p:nvSpPr>
        <p:spPr>
          <a:xfrm>
            <a:off x="3555871" y="2253232"/>
            <a:ext cx="40427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a:t>
            </a:r>
            <a:r>
              <a:rPr lang="en-US" sz="1350" b="1" kern="1200" dirty="0">
                <a:solidFill>
                  <a:srgbClr val="FF0000"/>
                </a:solidFill>
                <a:latin typeface="Roboto Condensed"/>
                <a:ea typeface="+mn-ea"/>
                <a:cs typeface="+mn-cs"/>
              </a:rPr>
              <a:t>X</a:t>
            </a:r>
            <a:endParaRPr lang="en-IN" sz="1350" kern="1200" dirty="0">
              <a:solidFill>
                <a:srgbClr val="212121"/>
              </a:solidFill>
              <a:latin typeface="Roboto Condensed"/>
              <a:ea typeface="+mn-ea"/>
              <a:cs typeface="+mn-cs"/>
            </a:endParaRPr>
          </a:p>
        </p:txBody>
      </p:sp>
      <p:graphicFrame>
        <p:nvGraphicFramePr>
          <p:cNvPr id="53" name="Table 52">
            <a:extLst>
              <a:ext uri="{FF2B5EF4-FFF2-40B4-BE49-F238E27FC236}">
                <a16:creationId xmlns:a16="http://schemas.microsoft.com/office/drawing/2014/main" id="{8A4249D5-B263-1313-6569-D7ABA91D6F8E}"/>
              </a:ext>
            </a:extLst>
          </p:cNvPr>
          <p:cNvGraphicFramePr>
            <a:graphicFrameLocks noGrp="1"/>
          </p:cNvGraphicFramePr>
          <p:nvPr/>
        </p:nvGraphicFramePr>
        <p:xfrm>
          <a:off x="5331653" y="1682134"/>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54" name="Table 53">
            <a:extLst>
              <a:ext uri="{FF2B5EF4-FFF2-40B4-BE49-F238E27FC236}">
                <a16:creationId xmlns:a16="http://schemas.microsoft.com/office/drawing/2014/main" id="{3B4FF184-B41D-2C62-7B53-D1AD7BA25215}"/>
              </a:ext>
            </a:extLst>
          </p:cNvPr>
          <p:cNvGraphicFramePr>
            <a:graphicFrameLocks noGrp="1"/>
          </p:cNvGraphicFramePr>
          <p:nvPr/>
        </p:nvGraphicFramePr>
        <p:xfrm>
          <a:off x="5331942" y="195615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5" name="TextBox 54">
            <a:extLst>
              <a:ext uri="{FF2B5EF4-FFF2-40B4-BE49-F238E27FC236}">
                <a16:creationId xmlns:a16="http://schemas.microsoft.com/office/drawing/2014/main" id="{0C73E479-0DDC-D5B8-6422-A435A4F21FA0}"/>
              </a:ext>
            </a:extLst>
          </p:cNvPr>
          <p:cNvSpPr txBox="1"/>
          <p:nvPr/>
        </p:nvSpPr>
        <p:spPr>
          <a:xfrm>
            <a:off x="6956093" y="1933793"/>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graphicFrame>
        <p:nvGraphicFramePr>
          <p:cNvPr id="56" name="Table 55">
            <a:extLst>
              <a:ext uri="{FF2B5EF4-FFF2-40B4-BE49-F238E27FC236}">
                <a16:creationId xmlns:a16="http://schemas.microsoft.com/office/drawing/2014/main" id="{1EE9DCC6-D578-6918-CC42-7357385EB98E}"/>
              </a:ext>
            </a:extLst>
          </p:cNvPr>
          <p:cNvGraphicFramePr>
            <a:graphicFrameLocks noGrp="1"/>
          </p:cNvGraphicFramePr>
          <p:nvPr/>
        </p:nvGraphicFramePr>
        <p:xfrm>
          <a:off x="5331653" y="2230361"/>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7" name="TextBox 56">
            <a:extLst>
              <a:ext uri="{FF2B5EF4-FFF2-40B4-BE49-F238E27FC236}">
                <a16:creationId xmlns:a16="http://schemas.microsoft.com/office/drawing/2014/main" id="{B1D52B1E-7416-30EB-A0D1-EC3D34B8D451}"/>
              </a:ext>
            </a:extLst>
          </p:cNvPr>
          <p:cNvSpPr txBox="1"/>
          <p:nvPr/>
        </p:nvSpPr>
        <p:spPr>
          <a:xfrm>
            <a:off x="6977734" y="2224714"/>
            <a:ext cx="36260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=B</a:t>
            </a:r>
            <a:endParaRPr lang="en-IN" sz="1350" kern="1200" dirty="0">
              <a:solidFill>
                <a:srgbClr val="212121"/>
              </a:solidFill>
              <a:latin typeface="Roboto Condensed"/>
              <a:ea typeface="+mn-ea"/>
              <a:cs typeface="+mn-cs"/>
            </a:endParaRPr>
          </a:p>
        </p:txBody>
      </p:sp>
      <p:graphicFrame>
        <p:nvGraphicFramePr>
          <p:cNvPr id="58" name="Table 57">
            <a:extLst>
              <a:ext uri="{FF2B5EF4-FFF2-40B4-BE49-F238E27FC236}">
                <a16:creationId xmlns:a16="http://schemas.microsoft.com/office/drawing/2014/main" id="{C1521B5F-6B39-117C-F55B-6269381C06DA}"/>
              </a:ext>
            </a:extLst>
          </p:cNvPr>
          <p:cNvGraphicFramePr>
            <a:graphicFrameLocks noGrp="1"/>
          </p:cNvGraphicFramePr>
          <p:nvPr/>
        </p:nvGraphicFramePr>
        <p:xfrm>
          <a:off x="5331653" y="2515459"/>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9" name="TextBox 58">
            <a:extLst>
              <a:ext uri="{FF2B5EF4-FFF2-40B4-BE49-F238E27FC236}">
                <a16:creationId xmlns:a16="http://schemas.microsoft.com/office/drawing/2014/main" id="{02326B45-9C0C-135B-7C05-18683E81321B}"/>
              </a:ext>
            </a:extLst>
          </p:cNvPr>
          <p:cNvSpPr txBox="1"/>
          <p:nvPr/>
        </p:nvSpPr>
        <p:spPr>
          <a:xfrm>
            <a:off x="6955492" y="2508490"/>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sp>
        <p:nvSpPr>
          <p:cNvPr id="60" name="Rectangle 59">
            <a:extLst>
              <a:ext uri="{FF2B5EF4-FFF2-40B4-BE49-F238E27FC236}">
                <a16:creationId xmlns:a16="http://schemas.microsoft.com/office/drawing/2014/main" id="{371C5E12-E0FA-FCA0-B93D-BC8EA5E2FE38}"/>
              </a:ext>
            </a:extLst>
          </p:cNvPr>
          <p:cNvSpPr/>
          <p:nvPr/>
        </p:nvSpPr>
        <p:spPr>
          <a:xfrm>
            <a:off x="3826253" y="1676852"/>
            <a:ext cx="1467068"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B</a:t>
            </a:r>
            <a:endParaRPr lang="en-IN" sz="1500" kern="1200" dirty="0">
              <a:solidFill>
                <a:srgbClr val="212121"/>
              </a:solidFill>
              <a:latin typeface="Roboto Condensed"/>
              <a:ea typeface="+mn-ea"/>
              <a:cs typeface="+mn-cs"/>
            </a:endParaRPr>
          </a:p>
        </p:txBody>
      </p:sp>
      <p:graphicFrame>
        <p:nvGraphicFramePr>
          <p:cNvPr id="61" name="Table 60">
            <a:extLst>
              <a:ext uri="{FF2B5EF4-FFF2-40B4-BE49-F238E27FC236}">
                <a16:creationId xmlns:a16="http://schemas.microsoft.com/office/drawing/2014/main" id="{D4093EA2-9576-85F1-5E42-FFF9D5692CF3}"/>
              </a:ext>
            </a:extLst>
          </p:cNvPr>
          <p:cNvGraphicFramePr>
            <a:graphicFrameLocks noGrp="1"/>
          </p:cNvGraphicFramePr>
          <p:nvPr/>
        </p:nvGraphicFramePr>
        <p:xfrm>
          <a:off x="1956302" y="3106380"/>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62" name="Table 61">
            <a:extLst>
              <a:ext uri="{FF2B5EF4-FFF2-40B4-BE49-F238E27FC236}">
                <a16:creationId xmlns:a16="http://schemas.microsoft.com/office/drawing/2014/main" id="{74ED3CC5-2D26-001B-DE9A-08B2E7AF1348}"/>
              </a:ext>
            </a:extLst>
          </p:cNvPr>
          <p:cNvGraphicFramePr>
            <a:graphicFrameLocks noGrp="1"/>
          </p:cNvGraphicFramePr>
          <p:nvPr/>
        </p:nvGraphicFramePr>
        <p:xfrm>
          <a:off x="1956302" y="338554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63" name="TextBox 62">
            <a:extLst>
              <a:ext uri="{FF2B5EF4-FFF2-40B4-BE49-F238E27FC236}">
                <a16:creationId xmlns:a16="http://schemas.microsoft.com/office/drawing/2014/main" id="{B0B42134-44CC-DAB7-4BA5-FB8F585CE79F}"/>
              </a:ext>
            </a:extLst>
          </p:cNvPr>
          <p:cNvSpPr txBox="1"/>
          <p:nvPr/>
        </p:nvSpPr>
        <p:spPr>
          <a:xfrm>
            <a:off x="3587611" y="3396708"/>
            <a:ext cx="40267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B</a:t>
            </a:r>
            <a:endParaRPr lang="en-IN" sz="1350" kern="1200" dirty="0">
              <a:solidFill>
                <a:srgbClr val="212121"/>
              </a:solidFill>
              <a:latin typeface="Roboto Condensed"/>
              <a:ea typeface="+mn-ea"/>
              <a:cs typeface="+mn-cs"/>
            </a:endParaRPr>
          </a:p>
        </p:txBody>
      </p:sp>
      <p:graphicFrame>
        <p:nvGraphicFramePr>
          <p:cNvPr id="64" name="Table 63">
            <a:extLst>
              <a:ext uri="{FF2B5EF4-FFF2-40B4-BE49-F238E27FC236}">
                <a16:creationId xmlns:a16="http://schemas.microsoft.com/office/drawing/2014/main" id="{49BCE268-83F1-4BED-EDE9-7C352D169DFA}"/>
              </a:ext>
            </a:extLst>
          </p:cNvPr>
          <p:cNvGraphicFramePr>
            <a:graphicFrameLocks noGrp="1"/>
          </p:cNvGraphicFramePr>
          <p:nvPr/>
        </p:nvGraphicFramePr>
        <p:xfrm>
          <a:off x="1956302" y="3669610"/>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65" name="TextBox 64">
            <a:extLst>
              <a:ext uri="{FF2B5EF4-FFF2-40B4-BE49-F238E27FC236}">
                <a16:creationId xmlns:a16="http://schemas.microsoft.com/office/drawing/2014/main" id="{61460EC4-C080-65E3-3B71-4B5003A01485}"/>
              </a:ext>
            </a:extLst>
          </p:cNvPr>
          <p:cNvSpPr txBox="1"/>
          <p:nvPr/>
        </p:nvSpPr>
        <p:spPr>
          <a:xfrm>
            <a:off x="3587611" y="3660065"/>
            <a:ext cx="405880"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C</a:t>
            </a:r>
            <a:endParaRPr lang="en-IN" sz="1350" kern="1200" dirty="0">
              <a:solidFill>
                <a:srgbClr val="212121"/>
              </a:solidFill>
              <a:latin typeface="Roboto Condensed"/>
              <a:ea typeface="+mn-ea"/>
              <a:cs typeface="+mn-cs"/>
            </a:endParaRPr>
          </a:p>
        </p:txBody>
      </p:sp>
      <p:graphicFrame>
        <p:nvGraphicFramePr>
          <p:cNvPr id="70" name="Table 69">
            <a:extLst>
              <a:ext uri="{FF2B5EF4-FFF2-40B4-BE49-F238E27FC236}">
                <a16:creationId xmlns:a16="http://schemas.microsoft.com/office/drawing/2014/main" id="{B7EA8B96-39F4-679B-D92D-9CBC20EF239B}"/>
              </a:ext>
            </a:extLst>
          </p:cNvPr>
          <p:cNvGraphicFramePr>
            <a:graphicFrameLocks noGrp="1"/>
          </p:cNvGraphicFramePr>
          <p:nvPr/>
        </p:nvGraphicFramePr>
        <p:xfrm>
          <a:off x="1956302" y="3953678"/>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0</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1" name="TextBox 70">
            <a:extLst>
              <a:ext uri="{FF2B5EF4-FFF2-40B4-BE49-F238E27FC236}">
                <a16:creationId xmlns:a16="http://schemas.microsoft.com/office/drawing/2014/main" id="{53308671-B8C4-E52F-D5E0-D7A935601A23}"/>
              </a:ext>
            </a:extLst>
          </p:cNvPr>
          <p:cNvSpPr txBox="1"/>
          <p:nvPr/>
        </p:nvSpPr>
        <p:spPr>
          <a:xfrm>
            <a:off x="3587611" y="3923422"/>
            <a:ext cx="40267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B</a:t>
            </a:r>
            <a:endParaRPr lang="en-IN" sz="1350" kern="1200" dirty="0">
              <a:solidFill>
                <a:srgbClr val="212121"/>
              </a:solidFill>
              <a:latin typeface="Roboto Condensed"/>
              <a:ea typeface="+mn-ea"/>
              <a:cs typeface="+mn-cs"/>
            </a:endParaRPr>
          </a:p>
        </p:txBody>
      </p:sp>
      <p:graphicFrame>
        <p:nvGraphicFramePr>
          <p:cNvPr id="72" name="Table 71">
            <a:extLst>
              <a:ext uri="{FF2B5EF4-FFF2-40B4-BE49-F238E27FC236}">
                <a16:creationId xmlns:a16="http://schemas.microsoft.com/office/drawing/2014/main" id="{CF4D326E-2432-AC0B-ACF8-76BD9DA016FB}"/>
              </a:ext>
            </a:extLst>
          </p:cNvPr>
          <p:cNvGraphicFramePr>
            <a:graphicFrameLocks noGrp="1"/>
          </p:cNvGraphicFramePr>
          <p:nvPr/>
        </p:nvGraphicFramePr>
        <p:xfrm>
          <a:off x="5363392" y="3088967"/>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73" name="Table 72">
            <a:extLst>
              <a:ext uri="{FF2B5EF4-FFF2-40B4-BE49-F238E27FC236}">
                <a16:creationId xmlns:a16="http://schemas.microsoft.com/office/drawing/2014/main" id="{9E6CA7A6-FABC-B9B0-FB00-2818A8B334D4}"/>
              </a:ext>
            </a:extLst>
          </p:cNvPr>
          <p:cNvGraphicFramePr>
            <a:graphicFrameLocks noGrp="1"/>
          </p:cNvGraphicFramePr>
          <p:nvPr/>
        </p:nvGraphicFramePr>
        <p:xfrm>
          <a:off x="5363681" y="3362992"/>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4" name="TextBox 73">
            <a:extLst>
              <a:ext uri="{FF2B5EF4-FFF2-40B4-BE49-F238E27FC236}">
                <a16:creationId xmlns:a16="http://schemas.microsoft.com/office/drawing/2014/main" id="{430DCAD4-932B-E0EB-DEDB-540BA31B490C}"/>
              </a:ext>
            </a:extLst>
          </p:cNvPr>
          <p:cNvSpPr txBox="1"/>
          <p:nvPr/>
        </p:nvSpPr>
        <p:spPr>
          <a:xfrm>
            <a:off x="6987833" y="3340626"/>
            <a:ext cx="407484"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 D</a:t>
            </a:r>
            <a:endParaRPr lang="en-IN" sz="1350" kern="1200" dirty="0">
              <a:solidFill>
                <a:srgbClr val="212121"/>
              </a:solidFill>
              <a:latin typeface="Roboto Condensed"/>
              <a:ea typeface="+mn-ea"/>
              <a:cs typeface="+mn-cs"/>
            </a:endParaRPr>
          </a:p>
        </p:txBody>
      </p:sp>
      <p:graphicFrame>
        <p:nvGraphicFramePr>
          <p:cNvPr id="75" name="Table 74">
            <a:extLst>
              <a:ext uri="{FF2B5EF4-FFF2-40B4-BE49-F238E27FC236}">
                <a16:creationId xmlns:a16="http://schemas.microsoft.com/office/drawing/2014/main" id="{CD79C996-B9CA-E802-6460-C5290A84561D}"/>
              </a:ext>
            </a:extLst>
          </p:cNvPr>
          <p:cNvGraphicFramePr>
            <a:graphicFrameLocks noGrp="1"/>
          </p:cNvGraphicFramePr>
          <p:nvPr/>
        </p:nvGraphicFramePr>
        <p:xfrm>
          <a:off x="5363392" y="3637193"/>
          <a:ext cx="1599572" cy="281988"/>
        </p:xfrm>
        <a:graphic>
          <a:graphicData uri="http://schemas.openxmlformats.org/drawingml/2006/table">
            <a:tbl>
              <a:tblPr firstRow="1" bandRow="1"/>
              <a:tblGrid>
                <a:gridCol w="399893">
                  <a:extLst>
                    <a:ext uri="{9D8B030D-6E8A-4147-A177-3AD203B41FA5}">
                      <a16:colId xmlns:a16="http://schemas.microsoft.com/office/drawing/2014/main" val="20000"/>
                    </a:ext>
                  </a:extLst>
                </a:gridCol>
                <a:gridCol w="399893">
                  <a:extLst>
                    <a:ext uri="{9D8B030D-6E8A-4147-A177-3AD203B41FA5}">
                      <a16:colId xmlns:a16="http://schemas.microsoft.com/office/drawing/2014/main" val="20001"/>
                    </a:ext>
                  </a:extLst>
                </a:gridCol>
                <a:gridCol w="399893">
                  <a:extLst>
                    <a:ext uri="{9D8B030D-6E8A-4147-A177-3AD203B41FA5}">
                      <a16:colId xmlns:a16="http://schemas.microsoft.com/office/drawing/2014/main" val="20002"/>
                    </a:ext>
                  </a:extLst>
                </a:gridCol>
                <a:gridCol w="399893">
                  <a:extLst>
                    <a:ext uri="{9D8B030D-6E8A-4147-A177-3AD203B41FA5}">
                      <a16:colId xmlns:a16="http://schemas.microsoft.com/office/drawing/2014/main" val="20003"/>
                    </a:ext>
                  </a:extLst>
                </a:gridCol>
              </a:tblGrid>
              <a:tr h="281988">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1pPr>
                      <a:lvl2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2pPr>
                      <a:lvl3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3pPr>
                      <a:lvl4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4pPr>
                      <a:lvl5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5pPr>
                      <a:lvl6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6pPr>
                      <a:lvl7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7pPr>
                      <a:lvl8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8pPr>
                      <a:lvl9pPr marR="0" algn="l" rtl="0">
                        <a:lnSpc>
                          <a:spcPct val="100000"/>
                        </a:lnSpc>
                        <a:spcBef>
                          <a:spcPts val="0"/>
                        </a:spcBef>
                        <a:spcAft>
                          <a:spcPts val="0"/>
                        </a:spcAft>
                        <a:buClr>
                          <a:srgbClr val="000000"/>
                        </a:buClr>
                        <a:buFont typeface="Arial"/>
                        <a:defRPr sz="1867" b="0" i="0" u="none" strike="noStrike" cap="none">
                          <a:solidFill>
                            <a:schemeClr val="tx1"/>
                          </a:solidFill>
                          <a:latin typeface="Roboto Condensed"/>
                          <a:sym typeface="Arial"/>
                        </a:defRPr>
                      </a:lvl9pPr>
                    </a:lstStyle>
                    <a:p>
                      <a:pPr algn="ctr"/>
                      <a:r>
                        <a:rPr lang="en-US" sz="1400" dirty="0"/>
                        <a:t>1</a:t>
                      </a:r>
                      <a:endParaRPr lang="en-IN" sz="1400" dirty="0"/>
                    </a:p>
                  </a:txBody>
                  <a:tcPr marL="68580" marR="68580" marT="34290" marB="34290">
                    <a:lnL w="12700" cmpd="sng">
                      <a:solidFill>
                        <a:srgbClr val="212121"/>
                      </a:solidFill>
                    </a:lnL>
                    <a:lnR w="12700" cmpd="sng">
                      <a:solidFill>
                        <a:srgbClr val="212121"/>
                      </a:solidFill>
                    </a:lnR>
                    <a:lnT w="12700" cmpd="sng">
                      <a:solidFill>
                        <a:srgbClr val="212121"/>
                      </a:solidFill>
                    </a:lnT>
                    <a:lnB w="12700" cmpd="sng">
                      <a:solidFill>
                        <a:srgbClr val="212121"/>
                      </a:solid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76" name="TextBox 75">
            <a:extLst>
              <a:ext uri="{FF2B5EF4-FFF2-40B4-BE49-F238E27FC236}">
                <a16:creationId xmlns:a16="http://schemas.microsoft.com/office/drawing/2014/main" id="{3DF94E19-462B-BE1C-230E-7C369ABC7A2B}"/>
              </a:ext>
            </a:extLst>
          </p:cNvPr>
          <p:cNvSpPr txBox="1"/>
          <p:nvPr/>
        </p:nvSpPr>
        <p:spPr>
          <a:xfrm>
            <a:off x="7009473" y="3631546"/>
            <a:ext cx="367408" cy="300082"/>
          </a:xfrm>
          <a:prstGeom prst="rect">
            <a:avLst/>
          </a:prstGeom>
          <a:noFill/>
        </p:spPr>
        <p:txBody>
          <a:bodyPr wrap="none" rtlCol="0">
            <a:spAutoFit/>
          </a:bodyPr>
          <a:lstStyle/>
          <a:p>
            <a:pPr>
              <a:buClrTx/>
              <a:buFontTx/>
              <a:buNone/>
            </a:pPr>
            <a:r>
              <a:rPr lang="en-US" sz="1350" kern="1200" dirty="0">
                <a:solidFill>
                  <a:srgbClr val="212121"/>
                </a:solidFill>
                <a:latin typeface="Roboto Condensed"/>
                <a:ea typeface="+mn-ea"/>
                <a:cs typeface="+mn-cs"/>
              </a:rPr>
              <a:t>=D</a:t>
            </a:r>
            <a:endParaRPr lang="en-IN" sz="1350" kern="1200" dirty="0">
              <a:solidFill>
                <a:srgbClr val="212121"/>
              </a:solidFill>
              <a:latin typeface="Roboto Condensed"/>
              <a:ea typeface="+mn-ea"/>
              <a:cs typeface="+mn-cs"/>
            </a:endParaRPr>
          </a:p>
        </p:txBody>
      </p:sp>
      <p:sp>
        <p:nvSpPr>
          <p:cNvPr id="77" name="Rectangle 76">
            <a:extLst>
              <a:ext uri="{FF2B5EF4-FFF2-40B4-BE49-F238E27FC236}">
                <a16:creationId xmlns:a16="http://schemas.microsoft.com/office/drawing/2014/main" id="{AAC528D1-D007-5931-C124-B8806D59102F}"/>
              </a:ext>
            </a:extLst>
          </p:cNvPr>
          <p:cNvSpPr/>
          <p:nvPr/>
        </p:nvSpPr>
        <p:spPr>
          <a:xfrm>
            <a:off x="3857992" y="3083685"/>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D</a:t>
            </a:r>
            <a:endParaRPr lang="en-IN" sz="1500" kern="1200" dirty="0">
              <a:solidFill>
                <a:srgbClr val="212121"/>
              </a:solidFill>
              <a:latin typeface="Roboto Condensed"/>
              <a:ea typeface="+mn-ea"/>
              <a:cs typeface="+mn-cs"/>
            </a:endParaRPr>
          </a:p>
        </p:txBody>
      </p:sp>
      <p:sp>
        <p:nvSpPr>
          <p:cNvPr id="78" name="Rectangle 77">
            <a:extLst>
              <a:ext uri="{FF2B5EF4-FFF2-40B4-BE49-F238E27FC236}">
                <a16:creationId xmlns:a16="http://schemas.microsoft.com/office/drawing/2014/main" id="{586FBFD0-F90C-8EF2-38CF-734D5495ABDA}"/>
              </a:ext>
            </a:extLst>
          </p:cNvPr>
          <p:cNvSpPr/>
          <p:nvPr/>
        </p:nvSpPr>
        <p:spPr>
          <a:xfrm>
            <a:off x="98385" y="3088967"/>
            <a:ext cx="1470274" cy="323165"/>
          </a:xfrm>
          <a:prstGeom prst="rect">
            <a:avLst/>
          </a:prstGeom>
        </p:spPr>
        <p:txBody>
          <a:bodyPr wrap="none">
            <a:spAutoFit/>
          </a:bodyPr>
          <a:lstStyle/>
          <a:p>
            <a:pPr marL="342900" lvl="1">
              <a:buClrTx/>
            </a:pPr>
            <a:r>
              <a:rPr lang="en-US" sz="1500" kern="1200" dirty="0">
                <a:solidFill>
                  <a:srgbClr val="212121"/>
                </a:solidFill>
                <a:latin typeface="Roboto Condensed"/>
                <a:ea typeface="+mn-ea"/>
                <a:cs typeface="+mn-cs"/>
              </a:rPr>
              <a:t>Right-shift C</a:t>
            </a:r>
            <a:endParaRPr lang="en-IN" sz="1500" kern="1200" dirty="0">
              <a:solidFill>
                <a:srgbClr val="212121"/>
              </a:solidFill>
              <a:latin typeface="Roboto Condensed"/>
              <a:ea typeface="+mn-ea"/>
              <a:cs typeface="+mn-cs"/>
            </a:endParaRPr>
          </a:p>
        </p:txBody>
      </p:sp>
      <p:sp>
        <p:nvSpPr>
          <p:cNvPr id="79" name="TextBox 78">
            <a:extLst>
              <a:ext uri="{FF2B5EF4-FFF2-40B4-BE49-F238E27FC236}">
                <a16:creationId xmlns:a16="http://schemas.microsoft.com/office/drawing/2014/main" id="{77233CD9-8800-8D94-0AD2-CE045FD11B2F}"/>
              </a:ext>
            </a:extLst>
          </p:cNvPr>
          <p:cNvSpPr txBox="1"/>
          <p:nvPr/>
        </p:nvSpPr>
        <p:spPr>
          <a:xfrm>
            <a:off x="3947324" y="4286757"/>
            <a:ext cx="2903046" cy="715581"/>
          </a:xfrm>
          <a:prstGeom prst="rect">
            <a:avLst/>
          </a:prstGeom>
          <a:noFill/>
        </p:spPr>
        <p:txBody>
          <a:bodyPr wrap="square" rtlCol="0">
            <a:spAutoFit/>
          </a:bodyPr>
          <a:lstStyle/>
          <a:p>
            <a:pPr>
              <a:buClrTx/>
              <a:buFontTx/>
              <a:buNone/>
            </a:pPr>
            <a:r>
              <a:rPr lang="en-US" sz="1350" kern="1200" dirty="0">
                <a:solidFill>
                  <a:srgbClr val="212121"/>
                </a:solidFill>
                <a:latin typeface="Roboto Condensed"/>
                <a:ea typeface="+mn-ea"/>
                <a:cs typeface="+mn-cs"/>
              </a:rPr>
              <a:t>Therefore, from both the property we can conclude that </a:t>
            </a:r>
          </a:p>
          <a:p>
            <a:pPr>
              <a:buClrTx/>
              <a:buFontTx/>
              <a:buNone/>
            </a:pPr>
            <a:r>
              <a:rPr lang="en-US" sz="1350" b="1" kern="1200" dirty="0">
                <a:solidFill>
                  <a:srgbClr val="FF0000"/>
                </a:solidFill>
                <a:latin typeface="Roboto Condensed"/>
                <a:ea typeface="+mn-ea"/>
                <a:cs typeface="+mn-cs"/>
              </a:rPr>
              <a:t>Error is present in Block -A</a:t>
            </a:r>
          </a:p>
        </p:txBody>
      </p:sp>
      <p:pic>
        <p:nvPicPr>
          <p:cNvPr id="2" name="Picture 1">
            <a:extLst>
              <a:ext uri="{FF2B5EF4-FFF2-40B4-BE49-F238E27FC236}">
                <a16:creationId xmlns:a16="http://schemas.microsoft.com/office/drawing/2014/main" id="{DF718084-8429-2367-9BA1-F2C7BB5AEEBF}"/>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565182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Data Link Layer Services</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127220" y="639403"/>
            <a:ext cx="8878893" cy="2400627"/>
          </a:xfrm>
          <a:prstGeom prst="rect">
            <a:avLst/>
          </a:prstGeom>
          <a:noFill/>
          <a:ln>
            <a:noFill/>
          </a:ln>
        </p:spPr>
        <p:txBody>
          <a:bodyPr spcFirstLastPara="1" wrap="square" lIns="91425" tIns="91425" rIns="91425" bIns="91425" anchor="t" anchorCtr="0">
            <a:spAutoFit/>
          </a:bodyPr>
          <a:lstStyle/>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Error detection: </a:t>
            </a:r>
            <a:r>
              <a:rPr lang="en-US" sz="1600" dirty="0">
                <a:latin typeface="Cambria" panose="02040503050406030204" pitchFamily="18" charset="0"/>
                <a:ea typeface="Cambria" panose="02040503050406030204" pitchFamily="18" charset="0"/>
              </a:rPr>
              <a:t>Errors can be introduced by signal attenuation and noise. Data Link Layer protocol provides a mechanism to detect one or more errors. This is achieved by adding error detection bits in the frame and then receiving node can perform an error check.</a:t>
            </a:r>
          </a:p>
          <a:p>
            <a:pPr marL="200025" lvl="2" indent="-20002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Error correction: </a:t>
            </a:r>
            <a:r>
              <a:rPr lang="en-US" sz="1600" dirty="0">
                <a:latin typeface="Cambria" panose="02040503050406030204" pitchFamily="18" charset="0"/>
                <a:ea typeface="Cambria" panose="02040503050406030204" pitchFamily="18" charset="0"/>
              </a:rPr>
              <a:t>Error correction is similar to the Error detection, except that receiving node not only detect the errors but also determine where the errors have occurred in the frame.</a:t>
            </a:r>
          </a:p>
          <a:p>
            <a:pPr marL="200025" lvl="2" indent="-20002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Half-Duplex &amp; Full-Duplex: </a:t>
            </a:r>
            <a:r>
              <a:rPr lang="en-US" sz="1600" dirty="0">
                <a:latin typeface="Cambria" panose="02040503050406030204" pitchFamily="18" charset="0"/>
                <a:ea typeface="Cambria" panose="02040503050406030204" pitchFamily="18" charset="0"/>
              </a:rPr>
              <a:t>In a Full-Duplex mode, both the nodes can transmit the data at the same time. In a Half-Duplex mode, only one node can transmit the data at the same time.</a:t>
            </a:r>
          </a:p>
        </p:txBody>
      </p:sp>
      <p:pic>
        <p:nvPicPr>
          <p:cNvPr id="2" name="Picture 1">
            <a:extLst>
              <a:ext uri="{FF2B5EF4-FFF2-40B4-BE49-F238E27FC236}">
                <a16:creationId xmlns:a16="http://schemas.microsoft.com/office/drawing/2014/main" id="{A43373CA-6D81-5E7C-2556-4FD4F926D222}"/>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17979535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Feature of Cyclic Code</a:t>
            </a:r>
          </a:p>
        </p:txBody>
      </p:sp>
      <p:sp>
        <p:nvSpPr>
          <p:cNvPr id="3" name="Content Placeholder 2">
            <a:extLst>
              <a:ext uri="{FF2B5EF4-FFF2-40B4-BE49-F238E27FC236}">
                <a16:creationId xmlns:a16="http://schemas.microsoft.com/office/drawing/2014/main" id="{A26283C4-69C4-43E4-1BF0-371DA06BD412}"/>
              </a:ext>
            </a:extLst>
          </p:cNvPr>
          <p:cNvSpPr txBox="1">
            <a:spLocks/>
          </p:cNvSpPr>
          <p:nvPr/>
        </p:nvSpPr>
        <p:spPr>
          <a:xfrm>
            <a:off x="98385" y="724703"/>
            <a:ext cx="8947231" cy="2094698"/>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 </a:t>
            </a:r>
            <a:r>
              <a:rPr lang="en-IN" sz="1800" b="1" dirty="0">
                <a:solidFill>
                  <a:srgbClr val="212121"/>
                </a:solidFill>
                <a:latin typeface="Cambria" panose="02040503050406030204" pitchFamily="18" charset="0"/>
                <a:ea typeface="Cambria" panose="02040503050406030204" pitchFamily="18" charset="0"/>
              </a:rPr>
              <a:t>cyclic codes</a:t>
            </a:r>
            <a:r>
              <a:rPr lang="en-IN" sz="1800" dirty="0">
                <a:solidFill>
                  <a:srgbClr val="212121"/>
                </a:solidFill>
                <a:latin typeface="Cambria" panose="02040503050406030204" pitchFamily="18" charset="0"/>
                <a:ea typeface="Cambria" panose="02040503050406030204" pitchFamily="18" charset="0"/>
              </a:rPr>
              <a:t> have a very good performance in detecting </a:t>
            </a:r>
          </a:p>
          <a:p>
            <a:pPr marL="607219" lvl="1" indent="-264319" defTabSz="685800">
              <a:spcBef>
                <a:spcPts val="375"/>
              </a:spcBef>
              <a:defRPr/>
            </a:pPr>
            <a:r>
              <a:rPr lang="en-IN" sz="1500" dirty="0">
                <a:solidFill>
                  <a:srgbClr val="212121"/>
                </a:solidFill>
                <a:latin typeface="Cambria" panose="02040503050406030204" pitchFamily="18" charset="0"/>
                <a:ea typeface="Cambria" panose="02040503050406030204" pitchFamily="18" charset="0"/>
              </a:rPr>
              <a:t>single-bit errors</a:t>
            </a:r>
          </a:p>
          <a:p>
            <a:pPr marL="607219" lvl="1" indent="-264319" defTabSz="685800">
              <a:spcBef>
                <a:spcPts val="375"/>
              </a:spcBef>
              <a:defRPr/>
            </a:pPr>
            <a:r>
              <a:rPr lang="en-IN" sz="1500" dirty="0">
                <a:solidFill>
                  <a:srgbClr val="212121"/>
                </a:solidFill>
                <a:latin typeface="Cambria" panose="02040503050406030204" pitchFamily="18" charset="0"/>
                <a:ea typeface="Cambria" panose="02040503050406030204" pitchFamily="18" charset="0"/>
              </a:rPr>
              <a:t>double errors</a:t>
            </a:r>
          </a:p>
          <a:p>
            <a:pPr marL="607219" lvl="1" indent="-264319" defTabSz="685800">
              <a:spcBef>
                <a:spcPts val="375"/>
              </a:spcBef>
              <a:defRPr/>
            </a:pPr>
            <a:r>
              <a:rPr lang="en-IN" sz="1500" dirty="0">
                <a:solidFill>
                  <a:srgbClr val="212121"/>
                </a:solidFill>
                <a:latin typeface="Cambria" panose="02040503050406030204" pitchFamily="18" charset="0"/>
                <a:ea typeface="Cambria" panose="02040503050406030204" pitchFamily="18" charset="0"/>
              </a:rPr>
              <a:t>odd number of errors</a:t>
            </a:r>
          </a:p>
          <a:p>
            <a:pPr marL="607219" lvl="1" indent="-264319" defTabSz="685800">
              <a:spcBef>
                <a:spcPts val="375"/>
              </a:spcBef>
              <a:defRPr/>
            </a:pPr>
            <a:r>
              <a:rPr lang="en-IN" sz="1500" dirty="0">
                <a:solidFill>
                  <a:srgbClr val="212121"/>
                </a:solidFill>
                <a:latin typeface="Cambria" panose="02040503050406030204" pitchFamily="18" charset="0"/>
                <a:ea typeface="Cambria" panose="02040503050406030204" pitchFamily="18" charset="0"/>
              </a:rPr>
              <a:t>burst errors</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They can easily be implemented in hardware and software.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They are especially fast when implemented in hardware.</a:t>
            </a:r>
          </a:p>
        </p:txBody>
      </p:sp>
      <p:pic>
        <p:nvPicPr>
          <p:cNvPr id="2" name="Picture 1">
            <a:extLst>
              <a:ext uri="{FF2B5EF4-FFF2-40B4-BE49-F238E27FC236}">
                <a16:creationId xmlns:a16="http://schemas.microsoft.com/office/drawing/2014/main" id="{15E506B4-1A4A-9618-024B-10589B8A6C53}"/>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573027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Automatic Repeat Request (ARQ): Types</a:t>
            </a:r>
          </a:p>
        </p:txBody>
      </p:sp>
      <p:sp>
        <p:nvSpPr>
          <p:cNvPr id="9" name="Content Placeholder 2">
            <a:extLst>
              <a:ext uri="{FF2B5EF4-FFF2-40B4-BE49-F238E27FC236}">
                <a16:creationId xmlns:a16="http://schemas.microsoft.com/office/drawing/2014/main" id="{FADA47D5-C155-765F-B6C3-E5E2AE05F594}"/>
              </a:ext>
            </a:extLst>
          </p:cNvPr>
          <p:cNvSpPr txBox="1">
            <a:spLocks/>
          </p:cNvSpPr>
          <p:nvPr/>
        </p:nvSpPr>
        <p:spPr>
          <a:xfrm>
            <a:off x="98386" y="769503"/>
            <a:ext cx="428579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sz="1800" dirty="0">
              <a:solidFill>
                <a:srgbClr val="212121"/>
              </a:solidFill>
              <a:latin typeface="Roboto Condensed"/>
            </a:endParaRPr>
          </a:p>
          <a:p>
            <a:pPr marL="342900" lvl="1" indent="0">
              <a:buNone/>
            </a:pPr>
            <a:endParaRPr lang="en-US" sz="1500" dirty="0">
              <a:solidFill>
                <a:srgbClr val="212121"/>
              </a:solidFill>
              <a:latin typeface="Roboto Condensed"/>
            </a:endParaRPr>
          </a:p>
        </p:txBody>
      </p:sp>
      <p:sp>
        <p:nvSpPr>
          <p:cNvPr id="10" name="Rectangle 9">
            <a:extLst>
              <a:ext uri="{FF2B5EF4-FFF2-40B4-BE49-F238E27FC236}">
                <a16:creationId xmlns:a16="http://schemas.microsoft.com/office/drawing/2014/main" id="{747612E6-7820-3E1E-D656-7F1F8FC73ECC}"/>
              </a:ext>
            </a:extLst>
          </p:cNvPr>
          <p:cNvSpPr/>
          <p:nvPr/>
        </p:nvSpPr>
        <p:spPr>
          <a:xfrm>
            <a:off x="3500438" y="1072753"/>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 Protocols</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1" name="Rectangle 10">
            <a:extLst>
              <a:ext uri="{FF2B5EF4-FFF2-40B4-BE49-F238E27FC236}">
                <a16:creationId xmlns:a16="http://schemas.microsoft.com/office/drawing/2014/main" id="{1574FF74-18C2-0EAB-A698-35A1B56E1484}"/>
              </a:ext>
            </a:extLst>
          </p:cNvPr>
          <p:cNvSpPr/>
          <p:nvPr/>
        </p:nvSpPr>
        <p:spPr>
          <a:xfrm>
            <a:off x="828675"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Stop-and-wait </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2" name="Rectangle 11">
            <a:extLst>
              <a:ext uri="{FF2B5EF4-FFF2-40B4-BE49-F238E27FC236}">
                <a16:creationId xmlns:a16="http://schemas.microsoft.com/office/drawing/2014/main" id="{EEAE7F44-07D7-E5AE-35E7-A4AEC20041CF}"/>
              </a:ext>
            </a:extLst>
          </p:cNvPr>
          <p:cNvSpPr/>
          <p:nvPr/>
        </p:nvSpPr>
        <p:spPr>
          <a:xfrm>
            <a:off x="3500438"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Go-back-N</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3" name="Rectangle 12">
            <a:extLst>
              <a:ext uri="{FF2B5EF4-FFF2-40B4-BE49-F238E27FC236}">
                <a16:creationId xmlns:a16="http://schemas.microsoft.com/office/drawing/2014/main" id="{2E5C3BDB-7087-5B74-BDE6-C20D0AA62367}"/>
              </a:ext>
            </a:extLst>
          </p:cNvPr>
          <p:cNvSpPr/>
          <p:nvPr/>
        </p:nvSpPr>
        <p:spPr>
          <a:xfrm>
            <a:off x="6172200"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Selective Repeat</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cxnSp>
        <p:nvCxnSpPr>
          <p:cNvPr id="14" name="Elbow Connector 10">
            <a:extLst>
              <a:ext uri="{FF2B5EF4-FFF2-40B4-BE49-F238E27FC236}">
                <a16:creationId xmlns:a16="http://schemas.microsoft.com/office/drawing/2014/main" id="{C754BE1A-1551-C59A-2080-7765BB7B3452}"/>
              </a:ext>
            </a:extLst>
          </p:cNvPr>
          <p:cNvCxnSpPr>
            <a:stCxn id="10" idx="2"/>
            <a:endCxn id="11" idx="0"/>
          </p:cNvCxnSpPr>
          <p:nvPr/>
        </p:nvCxnSpPr>
        <p:spPr>
          <a:xfrm rot="5400000">
            <a:off x="2966443" y="959047"/>
            <a:ext cx="539352" cy="2671763"/>
          </a:xfrm>
          <a:prstGeom prst="bentConnector3">
            <a:avLst/>
          </a:prstGeom>
          <a:noFill/>
          <a:ln w="6350" cap="flat" cmpd="sng" algn="ctr">
            <a:solidFill>
              <a:srgbClr val="673BBA"/>
            </a:solidFill>
            <a:prstDash val="solid"/>
            <a:miter lim="800000"/>
            <a:tailEnd type="triangle"/>
          </a:ln>
          <a:effectLst/>
        </p:spPr>
      </p:cxnSp>
      <p:cxnSp>
        <p:nvCxnSpPr>
          <p:cNvPr id="15" name="Straight Arrow Connector 14">
            <a:extLst>
              <a:ext uri="{FF2B5EF4-FFF2-40B4-BE49-F238E27FC236}">
                <a16:creationId xmlns:a16="http://schemas.microsoft.com/office/drawing/2014/main" id="{A0A0C055-2F0C-8CC6-0A40-BF71F4117FB9}"/>
              </a:ext>
            </a:extLst>
          </p:cNvPr>
          <p:cNvCxnSpPr>
            <a:stCxn id="10" idx="2"/>
            <a:endCxn id="12" idx="0"/>
          </p:cNvCxnSpPr>
          <p:nvPr/>
        </p:nvCxnSpPr>
        <p:spPr>
          <a:xfrm>
            <a:off x="4572000" y="2025253"/>
            <a:ext cx="0" cy="539352"/>
          </a:xfrm>
          <a:prstGeom prst="straightConnector1">
            <a:avLst/>
          </a:prstGeom>
          <a:noFill/>
          <a:ln w="6350" cap="flat" cmpd="sng" algn="ctr">
            <a:solidFill>
              <a:srgbClr val="673BBA"/>
            </a:solidFill>
            <a:prstDash val="solid"/>
            <a:miter lim="800000"/>
            <a:tailEnd type="triangle"/>
          </a:ln>
          <a:effectLst/>
        </p:spPr>
      </p:cxnSp>
      <p:cxnSp>
        <p:nvCxnSpPr>
          <p:cNvPr id="16" name="Elbow Connector 14">
            <a:extLst>
              <a:ext uri="{FF2B5EF4-FFF2-40B4-BE49-F238E27FC236}">
                <a16:creationId xmlns:a16="http://schemas.microsoft.com/office/drawing/2014/main" id="{77D1B0A1-B768-1ECB-03E1-8337C5EAEF37}"/>
              </a:ext>
            </a:extLst>
          </p:cNvPr>
          <p:cNvCxnSpPr>
            <a:stCxn id="10" idx="2"/>
            <a:endCxn id="13" idx="0"/>
          </p:cNvCxnSpPr>
          <p:nvPr/>
        </p:nvCxnSpPr>
        <p:spPr>
          <a:xfrm rot="16200000" flipH="1">
            <a:off x="5638205" y="959047"/>
            <a:ext cx="539352" cy="2671763"/>
          </a:xfrm>
          <a:prstGeom prst="bentConnector3">
            <a:avLst/>
          </a:prstGeom>
          <a:noFill/>
          <a:ln w="6350" cap="flat" cmpd="sng" algn="ctr">
            <a:solidFill>
              <a:srgbClr val="673BBA"/>
            </a:solidFill>
            <a:prstDash val="solid"/>
            <a:miter lim="800000"/>
            <a:tailEnd type="triangle"/>
          </a:ln>
          <a:effectLst/>
        </p:spPr>
      </p:cxnSp>
      <p:pic>
        <p:nvPicPr>
          <p:cNvPr id="2" name="Picture 1">
            <a:extLst>
              <a:ext uri="{FF2B5EF4-FFF2-40B4-BE49-F238E27FC236}">
                <a16:creationId xmlns:a16="http://schemas.microsoft.com/office/drawing/2014/main" id="{2A32D439-3D3C-360C-D6D2-AC93AE383763}"/>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492217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Stop-and-Wait ARQ</a:t>
            </a:r>
          </a:p>
        </p:txBody>
      </p:sp>
      <p:sp>
        <p:nvSpPr>
          <p:cNvPr id="9" name="Content Placeholder 2">
            <a:extLst>
              <a:ext uri="{FF2B5EF4-FFF2-40B4-BE49-F238E27FC236}">
                <a16:creationId xmlns:a16="http://schemas.microsoft.com/office/drawing/2014/main" id="{FADA47D5-C155-765F-B6C3-E5E2AE05F594}"/>
              </a:ext>
            </a:extLst>
          </p:cNvPr>
          <p:cNvSpPr txBox="1">
            <a:spLocks/>
          </p:cNvSpPr>
          <p:nvPr/>
        </p:nvSpPr>
        <p:spPr>
          <a:xfrm>
            <a:off x="98386" y="769503"/>
            <a:ext cx="428579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sz="1800" dirty="0">
              <a:solidFill>
                <a:srgbClr val="212121"/>
              </a:solidFill>
              <a:latin typeface="Roboto Condensed"/>
            </a:endParaRPr>
          </a:p>
          <a:p>
            <a:pPr marL="342900" lvl="1" indent="0">
              <a:buNone/>
            </a:pPr>
            <a:endParaRPr lang="en-US" sz="1500" dirty="0">
              <a:solidFill>
                <a:srgbClr val="212121"/>
              </a:solidFill>
              <a:latin typeface="Roboto Condensed"/>
            </a:endParaRPr>
          </a:p>
        </p:txBody>
      </p:sp>
      <p:sp>
        <p:nvSpPr>
          <p:cNvPr id="4" name="Content Placeholder 2">
            <a:extLst>
              <a:ext uri="{FF2B5EF4-FFF2-40B4-BE49-F238E27FC236}">
                <a16:creationId xmlns:a16="http://schemas.microsoft.com/office/drawing/2014/main" id="{B98BA8C7-6520-F7F2-19E7-67960DC8D865}"/>
              </a:ext>
            </a:extLst>
          </p:cNvPr>
          <p:cNvSpPr txBox="1">
            <a:spLocks/>
          </p:cNvSpPr>
          <p:nvPr/>
        </p:nvSpPr>
        <p:spPr>
          <a:xfrm>
            <a:off x="98386" y="716164"/>
            <a:ext cx="5357555" cy="2758557"/>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673BBA"/>
                </a:solidFill>
                <a:latin typeface="Cambria" panose="02040503050406030204" pitchFamily="18" charset="0"/>
                <a:ea typeface="Cambria" panose="02040503050406030204" pitchFamily="18" charset="0"/>
              </a:rPr>
              <a:t>Stop – and – wait ARQ </a:t>
            </a:r>
            <a:r>
              <a:rPr lang="en-IN" sz="1800" dirty="0">
                <a:solidFill>
                  <a:srgbClr val="212121"/>
                </a:solidFill>
                <a:latin typeface="Cambria" panose="02040503050406030204" pitchFamily="18" charset="0"/>
                <a:ea typeface="Cambria" panose="02040503050406030204" pitchFamily="18" charset="0"/>
              </a:rPr>
              <a:t>provides </a:t>
            </a:r>
            <a:r>
              <a:rPr lang="en-IN" sz="1800" dirty="0">
                <a:solidFill>
                  <a:srgbClr val="673BBA"/>
                </a:solidFill>
                <a:latin typeface="Cambria" panose="02040503050406030204" pitchFamily="18" charset="0"/>
                <a:ea typeface="Cambria" panose="02040503050406030204" pitchFamily="18" charset="0"/>
              </a:rPr>
              <a:t>unidirectional</a:t>
            </a:r>
            <a:r>
              <a:rPr lang="en-IN" sz="1800" dirty="0">
                <a:solidFill>
                  <a:srgbClr val="212121"/>
                </a:solidFill>
                <a:latin typeface="Cambria" panose="02040503050406030204" pitchFamily="18" charset="0"/>
                <a:ea typeface="Cambria" panose="02040503050406030204" pitchFamily="18" charset="0"/>
              </a:rPr>
              <a:t> data transmission with </a:t>
            </a:r>
            <a:r>
              <a:rPr lang="en-IN" sz="1800" dirty="0">
                <a:solidFill>
                  <a:srgbClr val="673BBA"/>
                </a:solidFill>
                <a:latin typeface="Cambria" panose="02040503050406030204" pitchFamily="18" charset="0"/>
                <a:ea typeface="Cambria" panose="02040503050406030204" pitchFamily="18" charset="0"/>
              </a:rPr>
              <a:t>flow control </a:t>
            </a:r>
            <a:r>
              <a:rPr lang="en-IN" sz="1800" dirty="0">
                <a:solidFill>
                  <a:srgbClr val="212121"/>
                </a:solidFill>
                <a:latin typeface="Cambria" panose="02040503050406030204" pitchFamily="18" charset="0"/>
                <a:ea typeface="Cambria" panose="02040503050406030204" pitchFamily="18" charset="0"/>
              </a:rPr>
              <a:t>and </a:t>
            </a:r>
            <a:r>
              <a:rPr lang="en-IN" sz="1800" dirty="0">
                <a:solidFill>
                  <a:srgbClr val="673BBA"/>
                </a:solidFill>
                <a:latin typeface="Cambria" panose="02040503050406030204" pitchFamily="18" charset="0"/>
                <a:ea typeface="Cambria" panose="02040503050406030204" pitchFamily="18" charset="0"/>
              </a:rPr>
              <a:t>error control </a:t>
            </a:r>
            <a:r>
              <a:rPr lang="en-IN" sz="1800" dirty="0">
                <a:solidFill>
                  <a:srgbClr val="212121"/>
                </a:solidFill>
                <a:latin typeface="Cambria" panose="02040503050406030204" pitchFamily="18" charset="0"/>
                <a:ea typeface="Cambria" panose="02040503050406030204" pitchFamily="18" charset="0"/>
              </a:rPr>
              <a:t>mechanisms, appropriate for </a:t>
            </a:r>
            <a:r>
              <a:rPr lang="en-IN" sz="1800" dirty="0">
                <a:solidFill>
                  <a:srgbClr val="673BBA"/>
                </a:solidFill>
                <a:latin typeface="Cambria" panose="02040503050406030204" pitchFamily="18" charset="0"/>
                <a:ea typeface="Cambria" panose="02040503050406030204" pitchFamily="18" charset="0"/>
              </a:rPr>
              <a:t>noisy channels</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 sender keeps a </a:t>
            </a:r>
            <a:r>
              <a:rPr lang="en-IN" sz="1800" dirty="0">
                <a:solidFill>
                  <a:srgbClr val="673BBA"/>
                </a:solidFill>
                <a:latin typeface="Cambria" panose="02040503050406030204" pitchFamily="18" charset="0"/>
                <a:ea typeface="Cambria" panose="02040503050406030204" pitchFamily="18" charset="0"/>
              </a:rPr>
              <a:t>copy</a:t>
            </a:r>
            <a:r>
              <a:rPr lang="en-IN" sz="1800" dirty="0">
                <a:solidFill>
                  <a:srgbClr val="212121"/>
                </a:solidFill>
                <a:latin typeface="Cambria" panose="02040503050406030204" pitchFamily="18" charset="0"/>
                <a:ea typeface="Cambria" panose="02040503050406030204" pitchFamily="18" charset="0"/>
              </a:rPr>
              <a:t> of the sent frame.</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It then waits for a </a:t>
            </a:r>
            <a:r>
              <a:rPr lang="en-IN" sz="1800" dirty="0">
                <a:solidFill>
                  <a:srgbClr val="673BBA"/>
                </a:solidFill>
                <a:latin typeface="Cambria" panose="02040503050406030204" pitchFamily="18" charset="0"/>
                <a:ea typeface="Cambria" panose="02040503050406030204" pitchFamily="18" charset="0"/>
              </a:rPr>
              <a:t>finite time </a:t>
            </a:r>
            <a:r>
              <a:rPr lang="en-IN" sz="1800" dirty="0">
                <a:solidFill>
                  <a:srgbClr val="212121"/>
                </a:solidFill>
                <a:latin typeface="Cambria" panose="02040503050406030204" pitchFamily="18" charset="0"/>
                <a:ea typeface="Cambria" panose="02040503050406030204" pitchFamily="18" charset="0"/>
              </a:rPr>
              <a:t>to receive a </a:t>
            </a:r>
            <a:r>
              <a:rPr lang="en-IN" sz="1800" dirty="0">
                <a:solidFill>
                  <a:srgbClr val="673BBA"/>
                </a:solidFill>
                <a:latin typeface="Cambria" panose="02040503050406030204" pitchFamily="18" charset="0"/>
                <a:ea typeface="Cambria" panose="02040503050406030204" pitchFamily="18" charset="0"/>
              </a:rPr>
              <a:t>positive acknowledgement</a:t>
            </a:r>
            <a:r>
              <a:rPr lang="en-IN" sz="1800" dirty="0">
                <a:solidFill>
                  <a:srgbClr val="212121"/>
                </a:solidFill>
                <a:latin typeface="Cambria" panose="02040503050406030204" pitchFamily="18" charset="0"/>
                <a:ea typeface="Cambria" panose="02040503050406030204" pitchFamily="18" charset="0"/>
              </a:rPr>
              <a:t> from receiver.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If the timer </a:t>
            </a:r>
            <a:r>
              <a:rPr lang="en-IN" sz="1800" dirty="0">
                <a:solidFill>
                  <a:srgbClr val="673BBA"/>
                </a:solidFill>
                <a:latin typeface="Cambria" panose="02040503050406030204" pitchFamily="18" charset="0"/>
                <a:ea typeface="Cambria" panose="02040503050406030204" pitchFamily="18" charset="0"/>
              </a:rPr>
              <a:t>expires</a:t>
            </a:r>
            <a:r>
              <a:rPr lang="en-IN" sz="1800" dirty="0">
                <a:solidFill>
                  <a:srgbClr val="212121"/>
                </a:solidFill>
                <a:latin typeface="Cambria" panose="02040503050406030204" pitchFamily="18" charset="0"/>
                <a:ea typeface="Cambria" panose="02040503050406030204" pitchFamily="18" charset="0"/>
              </a:rPr>
              <a:t>, the frame is </a:t>
            </a:r>
            <a:r>
              <a:rPr lang="en-IN" sz="1800" dirty="0">
                <a:solidFill>
                  <a:srgbClr val="673BBA"/>
                </a:solidFill>
                <a:latin typeface="Cambria" panose="02040503050406030204" pitchFamily="18" charset="0"/>
                <a:ea typeface="Cambria" panose="02040503050406030204" pitchFamily="18" charset="0"/>
              </a:rPr>
              <a:t>retransmitted</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If a positive acknowledgement is </a:t>
            </a:r>
            <a:r>
              <a:rPr lang="en-IN" sz="1800" dirty="0">
                <a:solidFill>
                  <a:srgbClr val="673BBA"/>
                </a:solidFill>
                <a:latin typeface="Cambria" panose="02040503050406030204" pitchFamily="18" charset="0"/>
                <a:ea typeface="Cambria" panose="02040503050406030204" pitchFamily="18" charset="0"/>
              </a:rPr>
              <a:t>received</a:t>
            </a:r>
            <a:r>
              <a:rPr lang="en-IN" sz="1800" dirty="0">
                <a:solidFill>
                  <a:srgbClr val="212121"/>
                </a:solidFill>
                <a:latin typeface="Cambria" panose="02040503050406030204" pitchFamily="18" charset="0"/>
                <a:ea typeface="Cambria" panose="02040503050406030204" pitchFamily="18" charset="0"/>
              </a:rPr>
              <a:t> then the next </a:t>
            </a:r>
            <a:r>
              <a:rPr lang="en-IN" sz="1800" dirty="0">
                <a:solidFill>
                  <a:srgbClr val="673BBA"/>
                </a:solidFill>
                <a:latin typeface="Cambria" panose="02040503050406030204" pitchFamily="18" charset="0"/>
                <a:ea typeface="Cambria" panose="02040503050406030204" pitchFamily="18" charset="0"/>
              </a:rPr>
              <a:t>frame</a:t>
            </a:r>
            <a:r>
              <a:rPr lang="en-IN" sz="1800" dirty="0">
                <a:solidFill>
                  <a:srgbClr val="212121"/>
                </a:solidFill>
                <a:latin typeface="Cambria" panose="02040503050406030204" pitchFamily="18" charset="0"/>
                <a:ea typeface="Cambria" panose="02040503050406030204" pitchFamily="18" charset="0"/>
              </a:rPr>
              <a:t> is sent.</a:t>
            </a:r>
          </a:p>
        </p:txBody>
      </p:sp>
      <p:pic>
        <p:nvPicPr>
          <p:cNvPr id="5" name="Picture 4" descr="cn1">
            <a:extLst>
              <a:ext uri="{FF2B5EF4-FFF2-40B4-BE49-F238E27FC236}">
                <a16:creationId xmlns:a16="http://schemas.microsoft.com/office/drawing/2014/main" id="{B9444DB2-38DC-C261-5E4A-FECEC0D7A7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55942" y="739141"/>
            <a:ext cx="3688058" cy="347078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B4A52277-EDE1-5363-05E4-A64C4D11E14E}"/>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20354701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Go-back-N ARQ</a:t>
            </a:r>
          </a:p>
        </p:txBody>
      </p:sp>
      <p:sp>
        <p:nvSpPr>
          <p:cNvPr id="9" name="Content Placeholder 2">
            <a:extLst>
              <a:ext uri="{FF2B5EF4-FFF2-40B4-BE49-F238E27FC236}">
                <a16:creationId xmlns:a16="http://schemas.microsoft.com/office/drawing/2014/main" id="{FADA47D5-C155-765F-B6C3-E5E2AE05F594}"/>
              </a:ext>
            </a:extLst>
          </p:cNvPr>
          <p:cNvSpPr txBox="1">
            <a:spLocks/>
          </p:cNvSpPr>
          <p:nvPr/>
        </p:nvSpPr>
        <p:spPr>
          <a:xfrm>
            <a:off x="98386" y="769503"/>
            <a:ext cx="428579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sz="1800" dirty="0">
              <a:solidFill>
                <a:srgbClr val="212121"/>
              </a:solidFill>
              <a:latin typeface="Roboto Condensed"/>
            </a:endParaRPr>
          </a:p>
          <a:p>
            <a:pPr marL="342900" lvl="1" indent="0">
              <a:buNone/>
            </a:pPr>
            <a:endParaRPr lang="en-US" sz="1500" dirty="0">
              <a:solidFill>
                <a:srgbClr val="212121"/>
              </a:solidFill>
              <a:latin typeface="Roboto Condensed"/>
            </a:endParaRPr>
          </a:p>
        </p:txBody>
      </p:sp>
      <p:sp>
        <p:nvSpPr>
          <p:cNvPr id="4" name="Content Placeholder 2">
            <a:extLst>
              <a:ext uri="{FF2B5EF4-FFF2-40B4-BE49-F238E27FC236}">
                <a16:creationId xmlns:a16="http://schemas.microsoft.com/office/drawing/2014/main" id="{78A5CD14-5413-91C9-AECA-E36BFE89590B}"/>
              </a:ext>
            </a:extLst>
          </p:cNvPr>
          <p:cNvSpPr txBox="1">
            <a:spLocks/>
          </p:cNvSpPr>
          <p:nvPr/>
        </p:nvSpPr>
        <p:spPr>
          <a:xfrm>
            <a:off x="98386" y="716163"/>
            <a:ext cx="3407063"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IN" sz="1800" dirty="0">
                <a:solidFill>
                  <a:srgbClr val="673BBA"/>
                </a:solidFill>
                <a:latin typeface="Cambria" panose="02040503050406030204" pitchFamily="18" charset="0"/>
                <a:ea typeface="Cambria" panose="02040503050406030204" pitchFamily="18" charset="0"/>
              </a:rPr>
              <a:t>Go – Back – N ARQ </a:t>
            </a:r>
            <a:r>
              <a:rPr lang="en-IN" sz="1800" dirty="0">
                <a:solidFill>
                  <a:srgbClr val="212121"/>
                </a:solidFill>
                <a:latin typeface="Cambria" panose="02040503050406030204" pitchFamily="18" charset="0"/>
                <a:ea typeface="Cambria" panose="02040503050406030204" pitchFamily="18" charset="0"/>
              </a:rPr>
              <a:t>provides for sending </a:t>
            </a:r>
            <a:r>
              <a:rPr lang="en-IN" sz="1800" dirty="0">
                <a:solidFill>
                  <a:srgbClr val="673BBA"/>
                </a:solidFill>
                <a:latin typeface="Cambria" panose="02040503050406030204" pitchFamily="18" charset="0"/>
                <a:ea typeface="Cambria" panose="02040503050406030204" pitchFamily="18" charset="0"/>
              </a:rPr>
              <a:t>multiple frames </a:t>
            </a:r>
            <a:r>
              <a:rPr lang="en-IN" sz="1800" dirty="0">
                <a:solidFill>
                  <a:srgbClr val="212121"/>
                </a:solidFill>
                <a:latin typeface="Cambria" panose="02040503050406030204" pitchFamily="18" charset="0"/>
                <a:ea typeface="Cambria" panose="02040503050406030204" pitchFamily="18" charset="0"/>
              </a:rPr>
              <a:t>before receiving the acknowledgement for the first frame.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It uses the concept of </a:t>
            </a:r>
            <a:r>
              <a:rPr lang="en-IN" sz="1800" dirty="0">
                <a:solidFill>
                  <a:srgbClr val="673BBA"/>
                </a:solidFill>
                <a:latin typeface="Cambria" panose="02040503050406030204" pitchFamily="18" charset="0"/>
                <a:ea typeface="Cambria" panose="02040503050406030204" pitchFamily="18" charset="0"/>
              </a:rPr>
              <a:t>sliding window</a:t>
            </a:r>
            <a:r>
              <a:rPr lang="en-IN" sz="1800" dirty="0">
                <a:solidFill>
                  <a:srgbClr val="212121"/>
                </a:solidFill>
                <a:latin typeface="Cambria" panose="02040503050406030204" pitchFamily="18" charset="0"/>
                <a:ea typeface="Cambria" panose="02040503050406030204" pitchFamily="18" charset="0"/>
              </a:rPr>
              <a:t>, and so is also called </a:t>
            </a:r>
            <a:r>
              <a:rPr lang="en-IN" sz="1800" dirty="0">
                <a:solidFill>
                  <a:srgbClr val="673BBA"/>
                </a:solidFill>
                <a:latin typeface="Cambria" panose="02040503050406030204" pitchFamily="18" charset="0"/>
                <a:ea typeface="Cambria" panose="02040503050406030204" pitchFamily="18" charset="0"/>
              </a:rPr>
              <a:t>sliding window protocol</a:t>
            </a:r>
            <a:r>
              <a:rPr lang="en-IN" sz="1800" dirty="0">
                <a:solidFill>
                  <a:srgbClr val="212121"/>
                </a:solidFill>
                <a:latin typeface="Cambria" panose="02040503050406030204" pitchFamily="18" charset="0"/>
                <a:ea typeface="Cambria" panose="02040503050406030204" pitchFamily="18" charset="0"/>
              </a:rPr>
              <a: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The frames are </a:t>
            </a:r>
            <a:r>
              <a:rPr lang="en-IN" sz="1800" dirty="0">
                <a:solidFill>
                  <a:srgbClr val="673BBA"/>
                </a:solidFill>
                <a:latin typeface="Cambria" panose="02040503050406030204" pitchFamily="18" charset="0"/>
                <a:ea typeface="Cambria" panose="02040503050406030204" pitchFamily="18" charset="0"/>
              </a:rPr>
              <a:t>sequentially numbered</a:t>
            </a:r>
            <a:r>
              <a:rPr lang="en-IN" sz="1800" dirty="0">
                <a:solidFill>
                  <a:srgbClr val="212121"/>
                </a:solidFill>
                <a:latin typeface="Cambria" panose="02040503050406030204" pitchFamily="18" charset="0"/>
                <a:ea typeface="Cambria" panose="02040503050406030204" pitchFamily="18" charset="0"/>
              </a:rPr>
              <a:t> and a finite number of frames are sent.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If the </a:t>
            </a:r>
            <a:r>
              <a:rPr lang="en-IN" sz="1800" dirty="0">
                <a:solidFill>
                  <a:srgbClr val="673BBA"/>
                </a:solidFill>
                <a:latin typeface="Cambria" panose="02040503050406030204" pitchFamily="18" charset="0"/>
                <a:ea typeface="Cambria" panose="02040503050406030204" pitchFamily="18" charset="0"/>
              </a:rPr>
              <a:t>acknowledgement</a:t>
            </a:r>
            <a:r>
              <a:rPr lang="en-IN" sz="1800" dirty="0">
                <a:solidFill>
                  <a:srgbClr val="212121"/>
                </a:solidFill>
                <a:latin typeface="Cambria" panose="02040503050406030204" pitchFamily="18" charset="0"/>
                <a:ea typeface="Cambria" panose="02040503050406030204" pitchFamily="18" charset="0"/>
              </a:rPr>
              <a:t> of a frame is </a:t>
            </a:r>
            <a:r>
              <a:rPr lang="en-IN" sz="1800" dirty="0">
                <a:solidFill>
                  <a:srgbClr val="673BBA"/>
                </a:solidFill>
                <a:latin typeface="Cambria" panose="02040503050406030204" pitchFamily="18" charset="0"/>
                <a:ea typeface="Cambria" panose="02040503050406030204" pitchFamily="18" charset="0"/>
              </a:rPr>
              <a:t>not received </a:t>
            </a:r>
            <a:r>
              <a:rPr lang="en-IN" sz="1800" dirty="0">
                <a:solidFill>
                  <a:srgbClr val="212121"/>
                </a:solidFill>
                <a:latin typeface="Cambria" panose="02040503050406030204" pitchFamily="18" charset="0"/>
                <a:ea typeface="Cambria" panose="02040503050406030204" pitchFamily="18" charset="0"/>
              </a:rPr>
              <a:t>within timeout period, all frames starting from that frame are </a:t>
            </a:r>
            <a:r>
              <a:rPr lang="en-IN" sz="1800" dirty="0">
                <a:solidFill>
                  <a:srgbClr val="673BBA"/>
                </a:solidFill>
                <a:latin typeface="Cambria" panose="02040503050406030204" pitchFamily="18" charset="0"/>
                <a:ea typeface="Cambria" panose="02040503050406030204" pitchFamily="18" charset="0"/>
              </a:rPr>
              <a:t>retransmitted</a:t>
            </a:r>
            <a:r>
              <a:rPr lang="en-IN" sz="1800" dirty="0">
                <a:solidFill>
                  <a:srgbClr val="212121"/>
                </a:solidFill>
                <a:latin typeface="Cambria" panose="02040503050406030204" pitchFamily="18" charset="0"/>
                <a:ea typeface="Cambria" panose="02040503050406030204" pitchFamily="18" charset="0"/>
              </a:rPr>
              <a:t>.</a:t>
            </a:r>
          </a:p>
        </p:txBody>
      </p:sp>
      <p:pic>
        <p:nvPicPr>
          <p:cNvPr id="5" name="Picture 2" descr="Sliding Window Protocol | Set 2 (Receiver Side) - GeeksforGeeks">
            <a:extLst>
              <a:ext uri="{FF2B5EF4-FFF2-40B4-BE49-F238E27FC236}">
                <a16:creationId xmlns:a16="http://schemas.microsoft.com/office/drawing/2014/main" id="{4E18FE80-324B-7700-699D-FBF7AC9ADE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2720" y="724703"/>
            <a:ext cx="5638552" cy="32527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CC758759-A3B3-660B-F56D-05F0DD52548C}"/>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2556866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Selective Repeat ARQ</a:t>
            </a:r>
          </a:p>
        </p:txBody>
      </p:sp>
      <p:sp>
        <p:nvSpPr>
          <p:cNvPr id="9" name="Content Placeholder 2">
            <a:extLst>
              <a:ext uri="{FF2B5EF4-FFF2-40B4-BE49-F238E27FC236}">
                <a16:creationId xmlns:a16="http://schemas.microsoft.com/office/drawing/2014/main" id="{FADA47D5-C155-765F-B6C3-E5E2AE05F594}"/>
              </a:ext>
            </a:extLst>
          </p:cNvPr>
          <p:cNvSpPr txBox="1">
            <a:spLocks/>
          </p:cNvSpPr>
          <p:nvPr/>
        </p:nvSpPr>
        <p:spPr>
          <a:xfrm>
            <a:off x="98386" y="769503"/>
            <a:ext cx="428579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sz="1800" dirty="0">
              <a:solidFill>
                <a:srgbClr val="212121"/>
              </a:solidFill>
              <a:latin typeface="Roboto Condensed"/>
            </a:endParaRPr>
          </a:p>
          <a:p>
            <a:pPr marL="342900" lvl="1" indent="0">
              <a:buNone/>
            </a:pPr>
            <a:endParaRPr lang="en-US" sz="1500" dirty="0">
              <a:solidFill>
                <a:srgbClr val="212121"/>
              </a:solidFill>
              <a:latin typeface="Roboto Condensed"/>
            </a:endParaRPr>
          </a:p>
        </p:txBody>
      </p:sp>
      <p:sp>
        <p:nvSpPr>
          <p:cNvPr id="4" name="Content Placeholder 2">
            <a:extLst>
              <a:ext uri="{FF2B5EF4-FFF2-40B4-BE49-F238E27FC236}">
                <a16:creationId xmlns:a16="http://schemas.microsoft.com/office/drawing/2014/main" id="{63123B5B-1E9E-7F57-1468-15DB7E923B65}"/>
              </a:ext>
            </a:extLst>
          </p:cNvPr>
          <p:cNvSpPr txBox="1">
            <a:spLocks/>
          </p:cNvSpPr>
          <p:nvPr/>
        </p:nvSpPr>
        <p:spPr>
          <a:xfrm>
            <a:off x="98386" y="761884"/>
            <a:ext cx="4234130" cy="2027037"/>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98835" indent="-198835" defTabSz="685800">
              <a:spcBef>
                <a:spcPts val="750"/>
              </a:spcBef>
              <a:defRPr/>
            </a:pPr>
            <a:r>
              <a:rPr lang="en-US" sz="1800" dirty="0">
                <a:solidFill>
                  <a:srgbClr val="673BBA"/>
                </a:solidFill>
                <a:latin typeface="Cambria" panose="02040503050406030204" pitchFamily="18" charset="0"/>
                <a:ea typeface="Cambria" panose="02040503050406030204" pitchFamily="18" charset="0"/>
              </a:rPr>
              <a:t>Selective Repeat ARQ </a:t>
            </a:r>
            <a:r>
              <a:rPr lang="en-US" sz="1800" dirty="0">
                <a:solidFill>
                  <a:srgbClr val="212121"/>
                </a:solidFill>
                <a:latin typeface="Cambria" panose="02040503050406030204" pitchFamily="18" charset="0"/>
                <a:ea typeface="Cambria" panose="02040503050406030204" pitchFamily="18" charset="0"/>
              </a:rPr>
              <a:t>also </a:t>
            </a:r>
            <a:r>
              <a:rPr lang="en-IN" sz="1800" dirty="0">
                <a:solidFill>
                  <a:srgbClr val="212121"/>
                </a:solidFill>
                <a:latin typeface="Cambria" panose="02040503050406030204" pitchFamily="18" charset="0"/>
                <a:ea typeface="Cambria" panose="02040503050406030204" pitchFamily="18" charset="0"/>
              </a:rPr>
              <a:t>provides for sending </a:t>
            </a:r>
            <a:r>
              <a:rPr lang="en-IN" sz="1800" dirty="0">
                <a:solidFill>
                  <a:srgbClr val="673BBA"/>
                </a:solidFill>
                <a:latin typeface="Cambria" panose="02040503050406030204" pitchFamily="18" charset="0"/>
                <a:ea typeface="Cambria" panose="02040503050406030204" pitchFamily="18" charset="0"/>
              </a:rPr>
              <a:t>multiple frames </a:t>
            </a:r>
            <a:r>
              <a:rPr lang="en-IN" sz="1800" dirty="0">
                <a:solidFill>
                  <a:srgbClr val="212121"/>
                </a:solidFill>
                <a:latin typeface="Cambria" panose="02040503050406030204" pitchFamily="18" charset="0"/>
                <a:ea typeface="Cambria" panose="02040503050406030204" pitchFamily="18" charset="0"/>
              </a:rPr>
              <a:t>before receiving the </a:t>
            </a:r>
            <a:r>
              <a:rPr lang="en-IN" sz="1800" dirty="0">
                <a:solidFill>
                  <a:srgbClr val="673BBA"/>
                </a:solidFill>
                <a:latin typeface="Cambria" panose="02040503050406030204" pitchFamily="18" charset="0"/>
                <a:ea typeface="Cambria" panose="02040503050406030204" pitchFamily="18" charset="0"/>
              </a:rPr>
              <a:t>acknowledgement</a:t>
            </a:r>
            <a:r>
              <a:rPr lang="en-IN" sz="1800" dirty="0">
                <a:solidFill>
                  <a:srgbClr val="212121"/>
                </a:solidFill>
                <a:latin typeface="Cambria" panose="02040503050406030204" pitchFamily="18" charset="0"/>
                <a:ea typeface="Cambria" panose="02040503050406030204" pitchFamily="18" charset="0"/>
              </a:rPr>
              <a:t> for the first frame. </a:t>
            </a:r>
          </a:p>
          <a:p>
            <a:pPr marL="198835" indent="-198835" defTabSz="685800">
              <a:spcBef>
                <a:spcPts val="750"/>
              </a:spcBef>
              <a:defRPr/>
            </a:pPr>
            <a:r>
              <a:rPr lang="en-IN" sz="1800" dirty="0">
                <a:solidFill>
                  <a:srgbClr val="212121"/>
                </a:solidFill>
                <a:latin typeface="Cambria" panose="02040503050406030204" pitchFamily="18" charset="0"/>
                <a:ea typeface="Cambria" panose="02040503050406030204" pitchFamily="18" charset="0"/>
              </a:rPr>
              <a:t>However, here only the </a:t>
            </a:r>
            <a:r>
              <a:rPr lang="en-IN" sz="1800" dirty="0">
                <a:solidFill>
                  <a:srgbClr val="673BBA"/>
                </a:solidFill>
                <a:latin typeface="Cambria" panose="02040503050406030204" pitchFamily="18" charset="0"/>
                <a:ea typeface="Cambria" panose="02040503050406030204" pitchFamily="18" charset="0"/>
              </a:rPr>
              <a:t>erroneous or lost frames are retransmitted,</a:t>
            </a:r>
            <a:r>
              <a:rPr lang="en-IN" sz="1800" dirty="0">
                <a:solidFill>
                  <a:srgbClr val="212121"/>
                </a:solidFill>
                <a:latin typeface="Cambria" panose="02040503050406030204" pitchFamily="18" charset="0"/>
                <a:ea typeface="Cambria" panose="02040503050406030204" pitchFamily="18" charset="0"/>
              </a:rPr>
              <a:t> while the good frames are received and </a:t>
            </a:r>
            <a:r>
              <a:rPr lang="en-IN" sz="1800" dirty="0">
                <a:solidFill>
                  <a:srgbClr val="673BBA"/>
                </a:solidFill>
                <a:latin typeface="Cambria" panose="02040503050406030204" pitchFamily="18" charset="0"/>
                <a:ea typeface="Cambria" panose="02040503050406030204" pitchFamily="18" charset="0"/>
              </a:rPr>
              <a:t>buffered</a:t>
            </a:r>
            <a:r>
              <a:rPr lang="en-IN" sz="1800" dirty="0">
                <a:solidFill>
                  <a:srgbClr val="212121"/>
                </a:solidFill>
                <a:latin typeface="Cambria" panose="02040503050406030204" pitchFamily="18" charset="0"/>
                <a:ea typeface="Cambria" panose="02040503050406030204" pitchFamily="18" charset="0"/>
              </a:rPr>
              <a:t>.</a:t>
            </a:r>
          </a:p>
        </p:txBody>
      </p:sp>
      <p:pic>
        <p:nvPicPr>
          <p:cNvPr id="5" name="Picture 2" descr="Sliding Window Protocol | Set 3 (Selective Repeat) - GeeksforGeeks">
            <a:extLst>
              <a:ext uri="{FF2B5EF4-FFF2-40B4-BE49-F238E27FC236}">
                <a16:creationId xmlns:a16="http://schemas.microsoft.com/office/drawing/2014/main" id="{F5F0D26D-22A6-F154-52F3-8F85284301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1796" y="647701"/>
            <a:ext cx="4692205" cy="39574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EA086704-0FD0-F9E0-0686-2C63C313F1EC}"/>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8088196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Flow Control</a:t>
            </a:r>
          </a:p>
        </p:txBody>
      </p:sp>
      <p:pic>
        <p:nvPicPr>
          <p:cNvPr id="2" name="Picture 1">
            <a:extLst>
              <a:ext uri="{FF2B5EF4-FFF2-40B4-BE49-F238E27FC236}">
                <a16:creationId xmlns:a16="http://schemas.microsoft.com/office/drawing/2014/main" id="{4717F93B-1FE1-EB56-71C3-62A86756E89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2483578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Flow Control</a:t>
            </a:r>
          </a:p>
        </p:txBody>
      </p:sp>
      <p:pic>
        <p:nvPicPr>
          <p:cNvPr id="3" name="Picture 2">
            <a:extLst>
              <a:ext uri="{FF2B5EF4-FFF2-40B4-BE49-F238E27FC236}">
                <a16:creationId xmlns:a16="http://schemas.microsoft.com/office/drawing/2014/main" id="{18834A99-C704-9448-9DEF-F58940D02E79}"/>
              </a:ext>
            </a:extLst>
          </p:cNvPr>
          <p:cNvPicPr>
            <a:picLocks noChangeAspect="1"/>
          </p:cNvPicPr>
          <p:nvPr/>
        </p:nvPicPr>
        <p:blipFill rotWithShape="1">
          <a:blip r:embed="rId5"/>
          <a:srcRect l="20000" t="14751" r="20158" b="35226"/>
          <a:stretch/>
        </p:blipFill>
        <p:spPr>
          <a:xfrm>
            <a:off x="1832332" y="994227"/>
            <a:ext cx="5471886" cy="2300515"/>
          </a:xfrm>
          <a:prstGeom prst="rect">
            <a:avLst/>
          </a:prstGeom>
        </p:spPr>
      </p:pic>
      <p:sp>
        <p:nvSpPr>
          <p:cNvPr id="2" name="TextBox 1">
            <a:extLst>
              <a:ext uri="{FF2B5EF4-FFF2-40B4-BE49-F238E27FC236}">
                <a16:creationId xmlns:a16="http://schemas.microsoft.com/office/drawing/2014/main" id="{8FB51E31-0102-BD12-17E5-690E742262F6}"/>
              </a:ext>
            </a:extLst>
          </p:cNvPr>
          <p:cNvSpPr txBox="1"/>
          <p:nvPr/>
        </p:nvSpPr>
        <p:spPr>
          <a:xfrm>
            <a:off x="471714" y="4492171"/>
            <a:ext cx="2398413" cy="307777"/>
          </a:xfrm>
          <a:prstGeom prst="rect">
            <a:avLst/>
          </a:prstGeom>
          <a:noFill/>
        </p:spPr>
        <p:txBody>
          <a:bodyPr wrap="none" rtlCol="0">
            <a:spAutoFit/>
          </a:bodyPr>
          <a:lstStyle/>
          <a:p>
            <a:pPr marL="285750" indent="-285750">
              <a:buFont typeface="Wingdings" panose="05000000000000000000" pitchFamily="2" charset="2"/>
              <a:buChar char="q"/>
            </a:pPr>
            <a:r>
              <a:rPr lang="en-IN" dirty="0">
                <a:latin typeface="Cambria" panose="02040503050406030204" pitchFamily="18" charset="0"/>
                <a:ea typeface="Cambria" panose="02040503050406030204" pitchFamily="18" charset="0"/>
              </a:rPr>
              <a:t>Already Studied in Unit 3</a:t>
            </a:r>
          </a:p>
        </p:txBody>
      </p:sp>
      <p:pic>
        <p:nvPicPr>
          <p:cNvPr id="4" name="Picture 3">
            <a:extLst>
              <a:ext uri="{FF2B5EF4-FFF2-40B4-BE49-F238E27FC236}">
                <a16:creationId xmlns:a16="http://schemas.microsoft.com/office/drawing/2014/main" id="{6854C2EB-A5EB-BCA9-51B4-5565250733A9}"/>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6945093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Error Control</a:t>
            </a:r>
          </a:p>
        </p:txBody>
      </p:sp>
      <p:pic>
        <p:nvPicPr>
          <p:cNvPr id="2" name="Picture 1">
            <a:extLst>
              <a:ext uri="{FF2B5EF4-FFF2-40B4-BE49-F238E27FC236}">
                <a16:creationId xmlns:a16="http://schemas.microsoft.com/office/drawing/2014/main" id="{58468DA2-8644-B54E-4B0D-E07546B3181D}"/>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4253460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9" y="4751"/>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38579"/>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Error Control</a:t>
            </a:r>
          </a:p>
        </p:txBody>
      </p:sp>
      <p:sp>
        <p:nvSpPr>
          <p:cNvPr id="9" name="Content Placeholder 2">
            <a:extLst>
              <a:ext uri="{FF2B5EF4-FFF2-40B4-BE49-F238E27FC236}">
                <a16:creationId xmlns:a16="http://schemas.microsoft.com/office/drawing/2014/main" id="{FADA47D5-C155-765F-B6C3-E5E2AE05F594}"/>
              </a:ext>
            </a:extLst>
          </p:cNvPr>
          <p:cNvSpPr txBox="1">
            <a:spLocks/>
          </p:cNvSpPr>
          <p:nvPr/>
        </p:nvSpPr>
        <p:spPr>
          <a:xfrm>
            <a:off x="98386" y="769503"/>
            <a:ext cx="4285791" cy="4192924"/>
          </a:xfrm>
          <a:prstGeom prst="rect">
            <a:avLst/>
          </a:prstGeom>
        </p:spPr>
        <p:txBody>
          <a:bodyPr vert="horz" lIns="68580" tIns="34290" rIns="68580" bIns="34290" rtlCol="0">
            <a:noAutofit/>
          </a:bodyPr>
          <a:lstStyle>
            <a:lvl1pPr marL="265113" indent="-265113" algn="just" defTabSz="914400" rtl="0" eaLnBrk="1" latinLnBrk="0" hangingPunct="1">
              <a:lnSpc>
                <a:spcPct val="90000"/>
              </a:lnSpc>
              <a:spcBef>
                <a:spcPts val="1000"/>
              </a:spcBef>
              <a:buClr>
                <a:srgbClr val="5430AA"/>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rgbClr val="5430AA"/>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rgbClr val="5430AA"/>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rgbClr val="5430AA"/>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sz="1800" dirty="0">
              <a:solidFill>
                <a:srgbClr val="212121"/>
              </a:solidFill>
              <a:latin typeface="Roboto Condensed"/>
            </a:endParaRPr>
          </a:p>
          <a:p>
            <a:pPr marL="342900" lvl="1" indent="0">
              <a:buNone/>
            </a:pPr>
            <a:endParaRPr lang="en-US" sz="1500" dirty="0">
              <a:solidFill>
                <a:srgbClr val="212121"/>
              </a:solidFill>
              <a:latin typeface="Roboto Condensed"/>
            </a:endParaRPr>
          </a:p>
        </p:txBody>
      </p:sp>
      <p:sp>
        <p:nvSpPr>
          <p:cNvPr id="10" name="Rectangle 9">
            <a:extLst>
              <a:ext uri="{FF2B5EF4-FFF2-40B4-BE49-F238E27FC236}">
                <a16:creationId xmlns:a16="http://schemas.microsoft.com/office/drawing/2014/main" id="{747612E6-7820-3E1E-D656-7F1F8FC73ECC}"/>
              </a:ext>
            </a:extLst>
          </p:cNvPr>
          <p:cNvSpPr/>
          <p:nvPr/>
        </p:nvSpPr>
        <p:spPr>
          <a:xfrm>
            <a:off x="3500438" y="1072753"/>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 Protocols</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1" name="Rectangle 10">
            <a:extLst>
              <a:ext uri="{FF2B5EF4-FFF2-40B4-BE49-F238E27FC236}">
                <a16:creationId xmlns:a16="http://schemas.microsoft.com/office/drawing/2014/main" id="{1574FF74-18C2-0EAB-A698-35A1B56E1484}"/>
              </a:ext>
            </a:extLst>
          </p:cNvPr>
          <p:cNvSpPr/>
          <p:nvPr/>
        </p:nvSpPr>
        <p:spPr>
          <a:xfrm>
            <a:off x="828675"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Stop-and-wait </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2" name="Rectangle 11">
            <a:extLst>
              <a:ext uri="{FF2B5EF4-FFF2-40B4-BE49-F238E27FC236}">
                <a16:creationId xmlns:a16="http://schemas.microsoft.com/office/drawing/2014/main" id="{EEAE7F44-07D7-E5AE-35E7-A4AEC20041CF}"/>
              </a:ext>
            </a:extLst>
          </p:cNvPr>
          <p:cNvSpPr/>
          <p:nvPr/>
        </p:nvSpPr>
        <p:spPr>
          <a:xfrm>
            <a:off x="3500438"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Go-back-N</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sp>
        <p:nvSpPr>
          <p:cNvPr id="13" name="Rectangle 12">
            <a:extLst>
              <a:ext uri="{FF2B5EF4-FFF2-40B4-BE49-F238E27FC236}">
                <a16:creationId xmlns:a16="http://schemas.microsoft.com/office/drawing/2014/main" id="{2E5C3BDB-7087-5B74-BDE6-C20D0AA62367}"/>
              </a:ext>
            </a:extLst>
          </p:cNvPr>
          <p:cNvSpPr/>
          <p:nvPr/>
        </p:nvSpPr>
        <p:spPr>
          <a:xfrm>
            <a:off x="6172200" y="2564605"/>
            <a:ext cx="2143125" cy="952500"/>
          </a:xfrm>
          <a:prstGeom prst="rect">
            <a:avLst/>
          </a:prstGeom>
          <a:solidFill>
            <a:srgbClr val="673BBA">
              <a:alpha val="27000"/>
            </a:srgbClr>
          </a:solidFill>
          <a:ln w="12700" cap="flat" cmpd="sng" algn="ctr">
            <a:solidFill>
              <a:srgbClr val="673BBA"/>
            </a:solidFill>
            <a:prstDash val="solid"/>
            <a:miter lim="800000"/>
          </a:ln>
          <a:effectLst/>
        </p:spPr>
        <p:txBody>
          <a:bodyPr rtlCol="0" anchor="ctr"/>
          <a:lstStyle/>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Selective Repeat</a:t>
            </a:r>
          </a:p>
          <a:p>
            <a:pPr algn="ctr" defTabSz="685800">
              <a:buClrTx/>
              <a:defRPr/>
            </a:pPr>
            <a:r>
              <a:rPr lang="en-US" sz="1350" b="1" kern="1200" dirty="0">
                <a:solidFill>
                  <a:srgbClr val="212121"/>
                </a:solidFill>
                <a:latin typeface="Cambria" panose="02040503050406030204" pitchFamily="18" charset="0"/>
                <a:ea typeface="Cambria" panose="02040503050406030204" pitchFamily="18" charset="0"/>
                <a:cs typeface="+mn-cs"/>
              </a:rPr>
              <a:t>ARQ</a:t>
            </a:r>
            <a:endParaRPr lang="en-IN" sz="1350" b="1" kern="1200" dirty="0">
              <a:solidFill>
                <a:srgbClr val="212121"/>
              </a:solidFill>
              <a:latin typeface="Cambria" panose="02040503050406030204" pitchFamily="18" charset="0"/>
              <a:ea typeface="Cambria" panose="02040503050406030204" pitchFamily="18" charset="0"/>
              <a:cs typeface="+mn-cs"/>
            </a:endParaRPr>
          </a:p>
        </p:txBody>
      </p:sp>
      <p:cxnSp>
        <p:nvCxnSpPr>
          <p:cNvPr id="14" name="Elbow Connector 10">
            <a:extLst>
              <a:ext uri="{FF2B5EF4-FFF2-40B4-BE49-F238E27FC236}">
                <a16:creationId xmlns:a16="http://schemas.microsoft.com/office/drawing/2014/main" id="{C754BE1A-1551-C59A-2080-7765BB7B3452}"/>
              </a:ext>
            </a:extLst>
          </p:cNvPr>
          <p:cNvCxnSpPr>
            <a:stCxn id="10" idx="2"/>
            <a:endCxn id="11" idx="0"/>
          </p:cNvCxnSpPr>
          <p:nvPr/>
        </p:nvCxnSpPr>
        <p:spPr>
          <a:xfrm rot="5400000">
            <a:off x="2966443" y="959047"/>
            <a:ext cx="539352" cy="2671763"/>
          </a:xfrm>
          <a:prstGeom prst="bentConnector3">
            <a:avLst/>
          </a:prstGeom>
          <a:noFill/>
          <a:ln w="6350" cap="flat" cmpd="sng" algn="ctr">
            <a:solidFill>
              <a:srgbClr val="673BBA"/>
            </a:solidFill>
            <a:prstDash val="solid"/>
            <a:miter lim="800000"/>
            <a:tailEnd type="triangle"/>
          </a:ln>
          <a:effectLst/>
        </p:spPr>
      </p:cxnSp>
      <p:cxnSp>
        <p:nvCxnSpPr>
          <p:cNvPr id="15" name="Straight Arrow Connector 14">
            <a:extLst>
              <a:ext uri="{FF2B5EF4-FFF2-40B4-BE49-F238E27FC236}">
                <a16:creationId xmlns:a16="http://schemas.microsoft.com/office/drawing/2014/main" id="{A0A0C055-2F0C-8CC6-0A40-BF71F4117FB9}"/>
              </a:ext>
            </a:extLst>
          </p:cNvPr>
          <p:cNvCxnSpPr>
            <a:stCxn id="10" idx="2"/>
            <a:endCxn id="12" idx="0"/>
          </p:cNvCxnSpPr>
          <p:nvPr/>
        </p:nvCxnSpPr>
        <p:spPr>
          <a:xfrm>
            <a:off x="4572000" y="2025253"/>
            <a:ext cx="0" cy="539352"/>
          </a:xfrm>
          <a:prstGeom prst="straightConnector1">
            <a:avLst/>
          </a:prstGeom>
          <a:noFill/>
          <a:ln w="6350" cap="flat" cmpd="sng" algn="ctr">
            <a:solidFill>
              <a:srgbClr val="673BBA"/>
            </a:solidFill>
            <a:prstDash val="solid"/>
            <a:miter lim="800000"/>
            <a:tailEnd type="triangle"/>
          </a:ln>
          <a:effectLst/>
        </p:spPr>
      </p:cxnSp>
      <p:cxnSp>
        <p:nvCxnSpPr>
          <p:cNvPr id="16" name="Elbow Connector 14">
            <a:extLst>
              <a:ext uri="{FF2B5EF4-FFF2-40B4-BE49-F238E27FC236}">
                <a16:creationId xmlns:a16="http://schemas.microsoft.com/office/drawing/2014/main" id="{77D1B0A1-B768-1ECB-03E1-8337C5EAEF37}"/>
              </a:ext>
            </a:extLst>
          </p:cNvPr>
          <p:cNvCxnSpPr>
            <a:stCxn id="10" idx="2"/>
            <a:endCxn id="13" idx="0"/>
          </p:cNvCxnSpPr>
          <p:nvPr/>
        </p:nvCxnSpPr>
        <p:spPr>
          <a:xfrm rot="16200000" flipH="1">
            <a:off x="5638205" y="959047"/>
            <a:ext cx="539352" cy="2671763"/>
          </a:xfrm>
          <a:prstGeom prst="bentConnector3">
            <a:avLst/>
          </a:prstGeom>
          <a:noFill/>
          <a:ln w="6350" cap="flat" cmpd="sng" algn="ctr">
            <a:solidFill>
              <a:srgbClr val="673BBA"/>
            </a:solidFill>
            <a:prstDash val="solid"/>
            <a:miter lim="800000"/>
            <a:tailEnd type="triangle"/>
          </a:ln>
          <a:effectLst/>
        </p:spPr>
      </p:cxnSp>
      <p:sp>
        <p:nvSpPr>
          <p:cNvPr id="2" name="TextBox 1">
            <a:extLst>
              <a:ext uri="{FF2B5EF4-FFF2-40B4-BE49-F238E27FC236}">
                <a16:creationId xmlns:a16="http://schemas.microsoft.com/office/drawing/2014/main" id="{B8FEC300-8296-CCC1-732E-E697B375C51B}"/>
              </a:ext>
            </a:extLst>
          </p:cNvPr>
          <p:cNvSpPr txBox="1"/>
          <p:nvPr/>
        </p:nvSpPr>
        <p:spPr>
          <a:xfrm>
            <a:off x="471714" y="4492171"/>
            <a:ext cx="2701381" cy="307777"/>
          </a:xfrm>
          <a:prstGeom prst="rect">
            <a:avLst/>
          </a:prstGeom>
          <a:noFill/>
        </p:spPr>
        <p:txBody>
          <a:bodyPr wrap="none" rtlCol="0">
            <a:spAutoFit/>
          </a:bodyPr>
          <a:lstStyle/>
          <a:p>
            <a:pPr marL="285750" indent="-285750">
              <a:buFont typeface="Wingdings" panose="05000000000000000000" pitchFamily="2" charset="2"/>
              <a:buChar char="q"/>
            </a:pPr>
            <a:r>
              <a:rPr lang="en-IN" dirty="0">
                <a:latin typeface="Cambria" panose="02040503050406030204" pitchFamily="18" charset="0"/>
                <a:ea typeface="Cambria" panose="02040503050406030204" pitchFamily="18" charset="0"/>
              </a:rPr>
              <a:t>Already Studied in Unit 3 &amp; 5</a:t>
            </a:r>
          </a:p>
        </p:txBody>
      </p:sp>
      <p:pic>
        <p:nvPicPr>
          <p:cNvPr id="3" name="Picture 2">
            <a:extLst>
              <a:ext uri="{FF2B5EF4-FFF2-40B4-BE49-F238E27FC236}">
                <a16:creationId xmlns:a16="http://schemas.microsoft.com/office/drawing/2014/main" id="{1F1476E4-9A1D-E782-8A8F-ADDBAC8A596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98700978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1415742"/>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Classification of Multiple Access Protocol</a:t>
            </a:r>
          </a:p>
        </p:txBody>
      </p:sp>
      <p:pic>
        <p:nvPicPr>
          <p:cNvPr id="2" name="Picture 1">
            <a:extLst>
              <a:ext uri="{FF2B5EF4-FFF2-40B4-BE49-F238E27FC236}">
                <a16:creationId xmlns:a16="http://schemas.microsoft.com/office/drawing/2014/main" id="{BDB908D6-9576-78D5-07A9-5CC2BFCC965B}"/>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016552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1415742"/>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Data Link Layer Design Issues</a:t>
            </a:r>
          </a:p>
        </p:txBody>
      </p:sp>
      <p:pic>
        <p:nvPicPr>
          <p:cNvPr id="2" name="Picture 1">
            <a:extLst>
              <a:ext uri="{FF2B5EF4-FFF2-40B4-BE49-F238E27FC236}">
                <a16:creationId xmlns:a16="http://schemas.microsoft.com/office/drawing/2014/main" id="{D90E9B77-B72B-85F4-CBD8-3BD96D02389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06317570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Classification of Multiple Access Protocol</a:t>
            </a:r>
          </a:p>
        </p:txBody>
      </p:sp>
      <p:sp>
        <p:nvSpPr>
          <p:cNvPr id="71" name="Google Shape;71;p15"/>
          <p:cNvSpPr txBox="1"/>
          <p:nvPr/>
        </p:nvSpPr>
        <p:spPr>
          <a:xfrm>
            <a:off x="127221" y="647358"/>
            <a:ext cx="8893408" cy="1754296"/>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Multiple access protocols are a set of protocols operating in the Medium Access Control sublayer (MAC sublayer) of the Data Link Layer of Open Systems Interconnection (OSI) model.</a:t>
            </a:r>
          </a:p>
          <a:p>
            <a:pPr lvl="2" algn="just"/>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The objectives of multiple access protocols are optimization of transmission time, minimization of collisions and avoidance of crosstalk's.</a:t>
            </a:r>
          </a:p>
        </p:txBody>
      </p:sp>
      <p:pic>
        <p:nvPicPr>
          <p:cNvPr id="2" name="Picture 1">
            <a:extLst>
              <a:ext uri="{FF2B5EF4-FFF2-40B4-BE49-F238E27FC236}">
                <a16:creationId xmlns:a16="http://schemas.microsoft.com/office/drawing/2014/main" id="{5460A8CF-3209-91F7-8EC6-5FF36C88C6B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5213045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Classification of Multiple Access Protocol</a:t>
            </a:r>
          </a:p>
        </p:txBody>
      </p:sp>
      <p:sp>
        <p:nvSpPr>
          <p:cNvPr id="71" name="Google Shape;71;p15"/>
          <p:cNvSpPr txBox="1"/>
          <p:nvPr/>
        </p:nvSpPr>
        <p:spPr>
          <a:xfrm>
            <a:off x="127221" y="647358"/>
            <a:ext cx="4655236" cy="4108787"/>
          </a:xfrm>
          <a:prstGeom prst="rect">
            <a:avLst/>
          </a:prstGeom>
          <a:noFill/>
          <a:ln>
            <a:noFill/>
          </a:ln>
        </p:spPr>
        <p:txBody>
          <a:bodyPr spcFirstLastPara="1" wrap="square" lIns="91425" tIns="91425" rIns="91425" bIns="91425" anchor="t" anchorCtr="0">
            <a:spAutoFit/>
          </a:bodyPr>
          <a:lstStyle/>
          <a:p>
            <a:pPr marL="180975" lvl="2" indent="-180975">
              <a:buFont typeface="Wingdings" panose="05000000000000000000" pitchFamily="2" charset="2"/>
              <a:buChar char="§"/>
            </a:pPr>
            <a:r>
              <a:rPr lang="en-US" sz="1700" b="1" dirty="0">
                <a:latin typeface="Cambria" panose="02040503050406030204" pitchFamily="18" charset="0"/>
                <a:ea typeface="Cambria" panose="02040503050406030204" pitchFamily="18" charset="0"/>
              </a:rPr>
              <a:t>Classification of Multiple Access Protocol</a:t>
            </a:r>
          </a:p>
          <a:p>
            <a:pPr marL="342900" lvl="2" indent="-342900">
              <a:buFont typeface="+mj-lt"/>
              <a:buAutoNum type="arabicPeriod"/>
            </a:pPr>
            <a:r>
              <a:rPr lang="en-US" sz="1700" b="1" dirty="0">
                <a:latin typeface="Cambria" panose="02040503050406030204" pitchFamily="18" charset="0"/>
                <a:ea typeface="Cambria" panose="02040503050406030204" pitchFamily="18" charset="0"/>
              </a:rPr>
              <a:t>Random Access Protocol</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Aloha</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CSMA</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CSMA/CD</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CSMA/CA</a:t>
            </a:r>
          </a:p>
          <a:p>
            <a:pPr marL="342900" lvl="2" indent="-342900">
              <a:buFont typeface="+mj-lt"/>
              <a:buAutoNum type="arabicPeriod" startAt="2"/>
            </a:pPr>
            <a:r>
              <a:rPr lang="en-US" sz="1700" b="1" dirty="0">
                <a:latin typeface="Cambria" panose="02040503050406030204" pitchFamily="18" charset="0"/>
                <a:ea typeface="Cambria" panose="02040503050406030204" pitchFamily="18" charset="0"/>
              </a:rPr>
              <a:t>Controlled Access Protocol</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Reservation </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Polling</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Token Passing</a:t>
            </a:r>
          </a:p>
          <a:p>
            <a:pPr marL="342900" lvl="2" indent="-342900">
              <a:buFont typeface="+mj-lt"/>
              <a:buAutoNum type="arabicPeriod" startAt="3"/>
            </a:pPr>
            <a:r>
              <a:rPr lang="en-US" sz="1700" b="1" dirty="0">
                <a:latin typeface="Cambria" panose="02040503050406030204" pitchFamily="18" charset="0"/>
                <a:ea typeface="Cambria" panose="02040503050406030204" pitchFamily="18" charset="0"/>
              </a:rPr>
              <a:t>Channelization Methods</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FDMA</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TDMA</a:t>
            </a:r>
          </a:p>
          <a:p>
            <a:pPr marL="623888" lvl="2" indent="-285750">
              <a:buFont typeface="Wingdings" panose="05000000000000000000" pitchFamily="2" charset="2"/>
              <a:buChar char="ü"/>
            </a:pPr>
            <a:r>
              <a:rPr lang="en-US" sz="1700" dirty="0">
                <a:latin typeface="Cambria" panose="02040503050406030204" pitchFamily="18" charset="0"/>
                <a:ea typeface="Cambria" panose="02040503050406030204" pitchFamily="18" charset="0"/>
              </a:rPr>
              <a:t>CDMA</a:t>
            </a:r>
          </a:p>
          <a:p>
            <a:pPr marL="180975" lvl="2" indent="-180975">
              <a:buFont typeface="Wingdings" panose="05000000000000000000" pitchFamily="2" charset="2"/>
              <a:buChar char="§"/>
            </a:pPr>
            <a:endParaRPr lang="en-US" sz="1700" b="1" dirty="0">
              <a:latin typeface="Cambria" panose="02040503050406030204" pitchFamily="18" charset="0"/>
              <a:ea typeface="Cambria" panose="02040503050406030204" pitchFamily="18" charset="0"/>
            </a:endParaRPr>
          </a:p>
        </p:txBody>
      </p:sp>
      <p:graphicFrame>
        <p:nvGraphicFramePr>
          <p:cNvPr id="3" name="Diagram 2">
            <a:extLst>
              <a:ext uri="{FF2B5EF4-FFF2-40B4-BE49-F238E27FC236}">
                <a16:creationId xmlns:a16="http://schemas.microsoft.com/office/drawing/2014/main" id="{0004A95F-C378-AA36-EF69-5E050FA3A2D2}"/>
              </a:ext>
            </a:extLst>
          </p:cNvPr>
          <p:cNvGraphicFramePr/>
          <p:nvPr>
            <p:extLst>
              <p:ext uri="{D42A27DB-BD31-4B8C-83A1-F6EECF244321}">
                <p14:modId xmlns:p14="http://schemas.microsoft.com/office/powerpoint/2010/main" val="81524594"/>
              </p:ext>
            </p:extLst>
          </p:nvPr>
        </p:nvGraphicFramePr>
        <p:xfrm>
          <a:off x="3374571" y="779251"/>
          <a:ext cx="6096000" cy="4064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Picture 1">
            <a:extLst>
              <a:ext uri="{FF2B5EF4-FFF2-40B4-BE49-F238E27FC236}">
                <a16:creationId xmlns:a16="http://schemas.microsoft.com/office/drawing/2014/main" id="{4F343203-033C-0DE0-3347-F6B1573ACE84}"/>
              </a:ext>
            </a:extLst>
          </p:cNvPr>
          <p:cNvPicPr>
            <a:picLocks noChangeAspect="1"/>
          </p:cNvPicPr>
          <p:nvPr/>
        </p:nvPicPr>
        <p:blipFill>
          <a:blip r:embed="rId10"/>
          <a:stretch>
            <a:fillRect/>
          </a:stretch>
        </p:blipFill>
        <p:spPr>
          <a:xfrm>
            <a:off x="6894285" y="0"/>
            <a:ext cx="2119054" cy="624115"/>
          </a:xfrm>
          <a:prstGeom prst="rect">
            <a:avLst/>
          </a:prstGeom>
        </p:spPr>
      </p:pic>
    </p:spTree>
    <p:extLst>
      <p:ext uri="{BB962C8B-B14F-4D97-AF65-F5344CB8AC3E}">
        <p14:creationId xmlns:p14="http://schemas.microsoft.com/office/powerpoint/2010/main" val="137750518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Random Access Protocol</a:t>
            </a:r>
          </a:p>
        </p:txBody>
      </p:sp>
      <p:pic>
        <p:nvPicPr>
          <p:cNvPr id="2" name="Picture 1">
            <a:extLst>
              <a:ext uri="{FF2B5EF4-FFF2-40B4-BE49-F238E27FC236}">
                <a16:creationId xmlns:a16="http://schemas.microsoft.com/office/drawing/2014/main" id="{7A4F9BE3-D9AE-13E5-E3B6-B552844DFE10}"/>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3967827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a:t>
            </a:r>
          </a:p>
        </p:txBody>
      </p:sp>
      <p:sp>
        <p:nvSpPr>
          <p:cNvPr id="71" name="Google Shape;71;p15"/>
          <p:cNvSpPr txBox="1"/>
          <p:nvPr/>
        </p:nvSpPr>
        <p:spPr>
          <a:xfrm>
            <a:off x="127221" y="647358"/>
            <a:ext cx="8893408" cy="3847177"/>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CSMA </a:t>
            </a:r>
            <a:r>
              <a:rPr lang="en-US" sz="1700" dirty="0">
                <a:latin typeface="Cambria" panose="02040503050406030204" pitchFamily="18" charset="0"/>
                <a:ea typeface="Cambria" panose="02040503050406030204" pitchFamily="18" charset="0"/>
              </a:rPr>
              <a:t>–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a:t>
            </a:r>
            <a:r>
              <a:rPr lang="en-US" sz="1700" dirty="0">
                <a:latin typeface="Cambria" panose="02040503050406030204" pitchFamily="18" charset="0"/>
                <a:ea typeface="Cambria" panose="02040503050406030204" pitchFamily="18" charset="0"/>
              </a:rPr>
              <a:t>arrier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S</a:t>
            </a:r>
            <a:r>
              <a:rPr lang="en-US" sz="1700" dirty="0">
                <a:latin typeface="Cambria" panose="02040503050406030204" pitchFamily="18" charset="0"/>
                <a:ea typeface="Cambria" panose="02040503050406030204" pitchFamily="18" charset="0"/>
              </a:rPr>
              <a:t>ense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M</a:t>
            </a:r>
            <a:r>
              <a:rPr lang="en-US" sz="1700" dirty="0">
                <a:latin typeface="Cambria" panose="02040503050406030204" pitchFamily="18" charset="0"/>
                <a:ea typeface="Cambria" panose="02040503050406030204" pitchFamily="18" charset="0"/>
              </a:rPr>
              <a:t>ultiple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A</a:t>
            </a:r>
            <a:r>
              <a:rPr lang="en-US" sz="1700" dirty="0">
                <a:latin typeface="Cambria" panose="02040503050406030204" pitchFamily="18" charset="0"/>
                <a:ea typeface="Cambria" panose="02040503050406030204" pitchFamily="18" charset="0"/>
              </a:rPr>
              <a:t>ccess.</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Carrier Sense Multiple Access ensures fewer collisions as the station is required to first sense the medium (for idle or busy) before transmitting data.</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If it is idle then it sends data, otherwise it waits till the channel becomes idle. </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However there is still chance of collision in CSMA due to propagation delay.</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For example, if station A wants to send data, it will first sense the medium. If it finds the channel idle, it will start sending data. However, by the time the first bit of data is transmitted (delayed due to propagation delay) from station A, if station B requests to send data and senses the medium it will also find it idle and will also send data. This will result in collision of data from station A and B. </a:t>
            </a:r>
          </a:p>
        </p:txBody>
      </p:sp>
      <p:pic>
        <p:nvPicPr>
          <p:cNvPr id="2" name="Picture 1">
            <a:extLst>
              <a:ext uri="{FF2B5EF4-FFF2-40B4-BE49-F238E27FC236}">
                <a16:creationId xmlns:a16="http://schemas.microsoft.com/office/drawing/2014/main" id="{867F81FA-5B23-7B5B-60D6-C5FCDF053597}"/>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403448951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a:t>
            </a:r>
          </a:p>
        </p:txBody>
      </p:sp>
      <p:sp>
        <p:nvSpPr>
          <p:cNvPr id="71" name="Google Shape;71;p15"/>
          <p:cNvSpPr txBox="1"/>
          <p:nvPr/>
        </p:nvSpPr>
        <p:spPr>
          <a:xfrm>
            <a:off x="127221" y="647358"/>
            <a:ext cx="8893408" cy="3585567"/>
          </a:xfrm>
          <a:prstGeom prst="rect">
            <a:avLst/>
          </a:prstGeom>
          <a:noFill/>
          <a:ln>
            <a:noFill/>
          </a:ln>
        </p:spPr>
        <p:txBody>
          <a:bodyPr spcFirstLastPara="1" wrap="square" lIns="91425" tIns="91425" rIns="91425" bIns="91425" anchor="t" anchorCtr="0">
            <a:spAutoFit/>
          </a:bodyPr>
          <a:lstStyle/>
          <a:p>
            <a:pPr marL="180975" lvl="2" indent="-180975" algn="just">
              <a:buFont typeface="Wingdings" panose="05000000000000000000" pitchFamily="2" charset="2"/>
              <a:buChar char="§"/>
            </a:pPr>
            <a:r>
              <a:rPr lang="en-US" sz="1700" b="1" dirty="0">
                <a:latin typeface="Cambria" panose="02040503050406030204" pitchFamily="18" charset="0"/>
                <a:ea typeface="Cambria" panose="02040503050406030204" pitchFamily="18" charset="0"/>
              </a:rPr>
              <a:t>CSMA access modes- </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1-persistent: The node senses the channel, if idle it sends the data, otherwise it continuously keeps on checking the medium for being idle and transmits unconditionally(with 1 probability) as soon as the channel gets idle.</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Non-Persistent: The node senses the channel, if idle it sends the data, otherwise it checks the medium after a random amount of time (not continuously) and transmits when found idle. </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P-persistent: The node senses the medium, if idle it sends the data with p probability. If the data is not transmitted ((1-p) probability) then it waits for some time and checks the medium again, now if it is found idle then it send with p probability. This repeat continues until the frame is sent. It is used in </a:t>
            </a:r>
            <a:r>
              <a:rPr lang="en-US" sz="1700" dirty="0" err="1">
                <a:latin typeface="Cambria" panose="02040503050406030204" pitchFamily="18" charset="0"/>
                <a:ea typeface="Cambria" panose="02040503050406030204" pitchFamily="18" charset="0"/>
              </a:rPr>
              <a:t>Wifi</a:t>
            </a:r>
            <a:r>
              <a:rPr lang="en-US" sz="1700" dirty="0">
                <a:latin typeface="Cambria" panose="02040503050406030204" pitchFamily="18" charset="0"/>
                <a:ea typeface="Cambria" panose="02040503050406030204" pitchFamily="18" charset="0"/>
              </a:rPr>
              <a:t> and packet radio systems. </a:t>
            </a:r>
          </a:p>
        </p:txBody>
      </p:sp>
      <p:pic>
        <p:nvPicPr>
          <p:cNvPr id="2" name="Picture 1">
            <a:extLst>
              <a:ext uri="{FF2B5EF4-FFF2-40B4-BE49-F238E27FC236}">
                <a16:creationId xmlns:a16="http://schemas.microsoft.com/office/drawing/2014/main" id="{6B51A9A4-93D5-4918-0E1E-7E1DDACB3C4D}"/>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73883444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CSMA/CD</a:t>
            </a:r>
          </a:p>
        </p:txBody>
      </p:sp>
      <p:sp>
        <p:nvSpPr>
          <p:cNvPr id="71" name="Google Shape;71;p15"/>
          <p:cNvSpPr txBox="1"/>
          <p:nvPr/>
        </p:nvSpPr>
        <p:spPr>
          <a:xfrm>
            <a:off x="127221" y="647358"/>
            <a:ext cx="8893408" cy="4108787"/>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CSMA/CD </a:t>
            </a:r>
            <a:r>
              <a:rPr lang="en-US" sz="1700" dirty="0">
                <a:latin typeface="Cambria" panose="02040503050406030204" pitchFamily="18" charset="0"/>
                <a:ea typeface="Cambria" panose="02040503050406030204" pitchFamily="18" charset="0"/>
              </a:rPr>
              <a:t>–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a:t>
            </a:r>
            <a:r>
              <a:rPr lang="en-US" sz="1700" dirty="0">
                <a:latin typeface="Cambria" panose="02040503050406030204" pitchFamily="18" charset="0"/>
                <a:ea typeface="Cambria" panose="02040503050406030204" pitchFamily="18" charset="0"/>
              </a:rPr>
              <a:t>arrier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S</a:t>
            </a:r>
            <a:r>
              <a:rPr lang="en-US" sz="1700" dirty="0">
                <a:latin typeface="Cambria" panose="02040503050406030204" pitchFamily="18" charset="0"/>
                <a:ea typeface="Cambria" panose="02040503050406030204" pitchFamily="18" charset="0"/>
              </a:rPr>
              <a:t>ense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M</a:t>
            </a:r>
            <a:r>
              <a:rPr lang="en-US" sz="1700" dirty="0">
                <a:latin typeface="Cambria" panose="02040503050406030204" pitchFamily="18" charset="0"/>
                <a:ea typeface="Cambria" panose="02040503050406030204" pitchFamily="18" charset="0"/>
              </a:rPr>
              <a:t>ultiple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A</a:t>
            </a:r>
            <a:r>
              <a:rPr lang="en-US" sz="1700" dirty="0">
                <a:latin typeface="Cambria" panose="02040503050406030204" pitchFamily="18" charset="0"/>
                <a:ea typeface="Cambria" panose="02040503050406030204" pitchFamily="18" charset="0"/>
              </a:rPr>
              <a:t>ccess with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a:t>
            </a:r>
            <a:r>
              <a:rPr lang="en-US" sz="1700" dirty="0">
                <a:latin typeface="Cambria" panose="02040503050406030204" pitchFamily="18" charset="0"/>
                <a:ea typeface="Cambria" panose="02040503050406030204" pitchFamily="18" charset="0"/>
              </a:rPr>
              <a:t>ollision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D</a:t>
            </a:r>
            <a:r>
              <a:rPr lang="en-US" sz="1700" dirty="0">
                <a:latin typeface="Cambria" panose="02040503050406030204" pitchFamily="18" charset="0"/>
                <a:ea typeface="Cambria" panose="02040503050406030204" pitchFamily="18" charset="0"/>
              </a:rPr>
              <a:t>etection.</a:t>
            </a:r>
          </a:p>
          <a:p>
            <a:pPr lvl="2" algn="just"/>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If two stations sense the channel to be idle and begin transmitting simultaneously, they will both detect the collision almost immediately.</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Rather than finish transmitting their frames, which are irretrievably (not retrieved) garbled (reproduce) anyway, they should abruptly stop transmitting as soon as the collision is detected.</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Quickly terminating damaged frames saves time and bandwidth.</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This protocol, known as CSMA/CD (CSMA with Collision Detection) is widely used on LANs in the MAC sublayer.</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CSMA/CD, as well as many other LAN protocols, uses the conceptual model of Figure.</a:t>
            </a:r>
          </a:p>
        </p:txBody>
      </p:sp>
      <p:pic>
        <p:nvPicPr>
          <p:cNvPr id="2" name="Picture 1">
            <a:extLst>
              <a:ext uri="{FF2B5EF4-FFF2-40B4-BE49-F238E27FC236}">
                <a16:creationId xmlns:a16="http://schemas.microsoft.com/office/drawing/2014/main" id="{C0C283D2-97F9-2502-AFA9-94679079F563}"/>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273961835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CSMA/CD</a:t>
            </a:r>
          </a:p>
        </p:txBody>
      </p:sp>
      <p:sp>
        <p:nvSpPr>
          <p:cNvPr id="71" name="Google Shape;71;p15"/>
          <p:cNvSpPr txBox="1"/>
          <p:nvPr/>
        </p:nvSpPr>
        <p:spPr>
          <a:xfrm>
            <a:off x="127221" y="647358"/>
            <a:ext cx="8893408" cy="4108787"/>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At the point marked t0, a station has finished transmitting its frame.</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Any other station having a frame to send may now attempt to do so. If two or more stations decide to transmit simultaneously, there will be a collision.</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Collisions can be detected by looking at the power or pulse width of the received signal and comparing it to the transmitted signal.</a:t>
            </a:r>
          </a:p>
        </p:txBody>
      </p:sp>
      <p:pic>
        <p:nvPicPr>
          <p:cNvPr id="2" name="image179.jpeg">
            <a:extLst>
              <a:ext uri="{FF2B5EF4-FFF2-40B4-BE49-F238E27FC236}">
                <a16:creationId xmlns:a16="http://schemas.microsoft.com/office/drawing/2014/main" id="{87216DF8-3457-6C4B-EA4C-2D65FADAB836}"/>
              </a:ext>
            </a:extLst>
          </p:cNvPr>
          <p:cNvPicPr/>
          <p:nvPr/>
        </p:nvPicPr>
        <p:blipFill>
          <a:blip r:embed="rId5" cstate="print"/>
          <a:stretch>
            <a:fillRect/>
          </a:stretch>
        </p:blipFill>
        <p:spPr>
          <a:xfrm>
            <a:off x="1092104" y="762708"/>
            <a:ext cx="7083861" cy="1767114"/>
          </a:xfrm>
          <a:prstGeom prst="rect">
            <a:avLst/>
          </a:prstGeom>
        </p:spPr>
      </p:pic>
      <p:pic>
        <p:nvPicPr>
          <p:cNvPr id="3" name="Picture 2">
            <a:extLst>
              <a:ext uri="{FF2B5EF4-FFF2-40B4-BE49-F238E27FC236}">
                <a16:creationId xmlns:a16="http://schemas.microsoft.com/office/drawing/2014/main" id="{81B666CD-1D47-EDBD-FC07-2BBD42CBA105}"/>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112418452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CSMA/CD</a:t>
            </a:r>
          </a:p>
        </p:txBody>
      </p:sp>
      <p:sp>
        <p:nvSpPr>
          <p:cNvPr id="71" name="Google Shape;71;p15"/>
          <p:cNvSpPr txBox="1"/>
          <p:nvPr/>
        </p:nvSpPr>
        <p:spPr>
          <a:xfrm>
            <a:off x="127221" y="647358"/>
            <a:ext cx="8893408" cy="4108787"/>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After a station detects a collision, it aborts its transmission, waits a random period of time, and then tries again, assuming that no other station has started transmitting in the meantime.</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Therefore, model for CSMA/CD will consist of alternating contention and transmission periods, with idle periods occurring when all stations are quiet (without any activity).</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p:txBody>
      </p:sp>
      <p:pic>
        <p:nvPicPr>
          <p:cNvPr id="2" name="image179.jpeg">
            <a:extLst>
              <a:ext uri="{FF2B5EF4-FFF2-40B4-BE49-F238E27FC236}">
                <a16:creationId xmlns:a16="http://schemas.microsoft.com/office/drawing/2014/main" id="{87216DF8-3457-6C4B-EA4C-2D65FADAB836}"/>
              </a:ext>
            </a:extLst>
          </p:cNvPr>
          <p:cNvPicPr/>
          <p:nvPr/>
        </p:nvPicPr>
        <p:blipFill>
          <a:blip r:embed="rId5" cstate="print"/>
          <a:stretch>
            <a:fillRect/>
          </a:stretch>
        </p:blipFill>
        <p:spPr>
          <a:xfrm>
            <a:off x="1092104" y="762708"/>
            <a:ext cx="7083861" cy="1767114"/>
          </a:xfrm>
          <a:prstGeom prst="rect">
            <a:avLst/>
          </a:prstGeom>
        </p:spPr>
      </p:pic>
      <p:pic>
        <p:nvPicPr>
          <p:cNvPr id="3" name="Picture 2">
            <a:extLst>
              <a:ext uri="{FF2B5EF4-FFF2-40B4-BE49-F238E27FC236}">
                <a16:creationId xmlns:a16="http://schemas.microsoft.com/office/drawing/2014/main" id="{00321840-4417-AAA3-F183-96D0B5890BDC}"/>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8705944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CSMA/CA</a:t>
            </a:r>
          </a:p>
        </p:txBody>
      </p:sp>
      <p:sp>
        <p:nvSpPr>
          <p:cNvPr id="71" name="Google Shape;71;p15"/>
          <p:cNvSpPr txBox="1"/>
          <p:nvPr/>
        </p:nvSpPr>
        <p:spPr>
          <a:xfrm>
            <a:off x="127221" y="647358"/>
            <a:ext cx="8893408" cy="2800736"/>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CSMA/CA </a:t>
            </a:r>
            <a:r>
              <a:rPr lang="en-US" sz="1700" dirty="0">
                <a:latin typeface="Cambria" panose="02040503050406030204" pitchFamily="18" charset="0"/>
                <a:ea typeface="Cambria" panose="02040503050406030204" pitchFamily="18" charset="0"/>
              </a:rPr>
              <a:t>–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a:t>
            </a:r>
            <a:r>
              <a:rPr lang="en-US" sz="1700" dirty="0">
                <a:latin typeface="Cambria" panose="02040503050406030204" pitchFamily="18" charset="0"/>
                <a:ea typeface="Cambria" panose="02040503050406030204" pitchFamily="18" charset="0"/>
              </a:rPr>
              <a:t>arrier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S</a:t>
            </a:r>
            <a:r>
              <a:rPr lang="en-US" sz="1700" dirty="0">
                <a:latin typeface="Cambria" panose="02040503050406030204" pitchFamily="18" charset="0"/>
                <a:ea typeface="Cambria" panose="02040503050406030204" pitchFamily="18" charset="0"/>
              </a:rPr>
              <a:t>ense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M</a:t>
            </a:r>
            <a:r>
              <a:rPr lang="en-US" sz="1700" dirty="0">
                <a:latin typeface="Cambria" panose="02040503050406030204" pitchFamily="18" charset="0"/>
                <a:ea typeface="Cambria" panose="02040503050406030204" pitchFamily="18" charset="0"/>
              </a:rPr>
              <a:t>ultiple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A</a:t>
            </a:r>
            <a:r>
              <a:rPr lang="en-US" sz="1700" dirty="0">
                <a:latin typeface="Cambria" panose="02040503050406030204" pitchFamily="18" charset="0"/>
                <a:ea typeface="Cambria" panose="02040503050406030204" pitchFamily="18" charset="0"/>
              </a:rPr>
              <a:t>ccess with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a:t>
            </a:r>
            <a:r>
              <a:rPr lang="en-US" sz="1700" dirty="0">
                <a:latin typeface="Cambria" panose="02040503050406030204" pitchFamily="18" charset="0"/>
                <a:ea typeface="Cambria" panose="02040503050406030204" pitchFamily="18" charset="0"/>
              </a:rPr>
              <a:t>ollision </a:t>
            </a:r>
            <a:r>
              <a:rPr lang="en-US" sz="17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A</a:t>
            </a:r>
            <a:r>
              <a:rPr lang="en-US" sz="1700" dirty="0">
                <a:latin typeface="Cambria" panose="02040503050406030204" pitchFamily="18" charset="0"/>
                <a:ea typeface="Cambria" panose="02040503050406030204" pitchFamily="18" charset="0"/>
              </a:rPr>
              <a:t>voidance.</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The process of collisions detection involves sender receiving acknowledgement signals.</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If there is just one signal(its own) then the data is successfully sent but if there are two signals(its own and the one with which it has collided) then it means a collision has occurred.</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To distinguish between these two cases, collision must have a lot of impact on received signal. However it is not so in wired networks, so CSMA/CA is used in this case. </a:t>
            </a:r>
          </a:p>
        </p:txBody>
      </p:sp>
      <p:pic>
        <p:nvPicPr>
          <p:cNvPr id="2" name="Picture 1">
            <a:extLst>
              <a:ext uri="{FF2B5EF4-FFF2-40B4-BE49-F238E27FC236}">
                <a16:creationId xmlns:a16="http://schemas.microsoft.com/office/drawing/2014/main" id="{BCF92D39-A6A6-8730-AB2F-00BDB0342BB4}"/>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8129946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CSMA/CA</a:t>
            </a:r>
          </a:p>
        </p:txBody>
      </p:sp>
      <p:sp>
        <p:nvSpPr>
          <p:cNvPr id="71" name="Google Shape;71;p15"/>
          <p:cNvSpPr txBox="1"/>
          <p:nvPr/>
        </p:nvSpPr>
        <p:spPr>
          <a:xfrm>
            <a:off x="127221" y="647358"/>
            <a:ext cx="8893408" cy="3847177"/>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700" b="1" dirty="0">
                <a:latin typeface="Cambria" panose="02040503050406030204" pitchFamily="18" charset="0"/>
                <a:ea typeface="Cambria" panose="02040503050406030204" pitchFamily="18" charset="0"/>
              </a:rPr>
              <a:t>CSMA/CA avoids collision by</a:t>
            </a:r>
            <a:r>
              <a:rPr lang="en-US" sz="1700" dirty="0">
                <a:latin typeface="Cambria" panose="02040503050406030204" pitchFamily="18" charset="0"/>
                <a:ea typeface="Cambria" panose="02040503050406030204" pitchFamily="18" charset="0"/>
              </a:rPr>
              <a:t>: </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dirty="0">
                <a:latin typeface="Cambria" panose="02040503050406030204" pitchFamily="18" charset="0"/>
                <a:ea typeface="Cambria" panose="02040503050406030204" pitchFamily="18" charset="0"/>
              </a:rPr>
              <a:t>Interframe </a:t>
            </a:r>
            <a:r>
              <a:rPr lang="en-US" sz="1700" b="1" dirty="0">
                <a:latin typeface="Cambria" panose="02040503050406030204" pitchFamily="18" charset="0"/>
                <a:ea typeface="Cambria" panose="02040503050406030204" pitchFamily="18" charset="0"/>
              </a:rPr>
              <a:t>space – Station waits for medium to become idle and if found idle it does not immediately </a:t>
            </a:r>
            <a:r>
              <a:rPr lang="en-US" sz="1700" dirty="0">
                <a:latin typeface="Cambria" panose="02040503050406030204" pitchFamily="18" charset="0"/>
                <a:ea typeface="Cambria" panose="02040503050406030204" pitchFamily="18" charset="0"/>
              </a:rPr>
              <a:t>send data (to avoid collision due to propagation delay) rather it waits for a period of time called Interframe space or IFS. After this time it again checks the medium for being idle. The IFS duration depends on the priority of station.</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b="1" dirty="0">
                <a:latin typeface="Cambria" panose="02040503050406030204" pitchFamily="18" charset="0"/>
                <a:ea typeface="Cambria" panose="02040503050406030204" pitchFamily="18" charset="0"/>
              </a:rPr>
              <a:t>Contention Window </a:t>
            </a:r>
            <a:r>
              <a:rPr lang="en-US" sz="1700" dirty="0">
                <a:latin typeface="Cambria" panose="02040503050406030204" pitchFamily="18" charset="0"/>
                <a:ea typeface="Cambria" panose="02040503050406030204" pitchFamily="18" charset="0"/>
              </a:rPr>
              <a:t>– It is the amount of time divided into slots. If the sender is ready to send data, it chooses a random number of slots as wait time which doubles every time medium is not found idle. If the medium is found busy it does not restart the entire process, rather it restarts the timer when the channel is found idle again.</a:t>
            </a:r>
          </a:p>
          <a:p>
            <a:pPr marL="180975" lvl="2" indent="-180975" algn="just">
              <a:buFont typeface="Arial" panose="020B0604020202020204" pitchFamily="34" charset="0"/>
              <a:buChar char="•"/>
            </a:pPr>
            <a:endParaRPr lang="en-US" sz="17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700" b="1" dirty="0">
                <a:latin typeface="Cambria" panose="02040503050406030204" pitchFamily="18" charset="0"/>
                <a:ea typeface="Cambria" panose="02040503050406030204" pitchFamily="18" charset="0"/>
              </a:rPr>
              <a:t>Acknowledgement</a:t>
            </a:r>
            <a:r>
              <a:rPr lang="en-US" sz="1700" dirty="0">
                <a:latin typeface="Cambria" panose="02040503050406030204" pitchFamily="18" charset="0"/>
                <a:ea typeface="Cambria" panose="02040503050406030204" pitchFamily="18" charset="0"/>
              </a:rPr>
              <a:t> – The sender re-transmits the data if acknowledgement is not received before time-out.</a:t>
            </a:r>
          </a:p>
        </p:txBody>
      </p:sp>
      <p:pic>
        <p:nvPicPr>
          <p:cNvPr id="2" name="Picture 1">
            <a:extLst>
              <a:ext uri="{FF2B5EF4-FFF2-40B4-BE49-F238E27FC236}">
                <a16:creationId xmlns:a16="http://schemas.microsoft.com/office/drawing/2014/main" id="{5356354B-BE16-E667-A6B8-9C7FAFD66C0C}"/>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466597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Data Link Layer Design Issues</a:t>
            </a:r>
            <a:endParaRPr sz="2300" dirty="0">
              <a:solidFill>
                <a:srgbClr val="00A4B6"/>
              </a:solidFill>
              <a:latin typeface="Cambria" panose="02040503050406030204" pitchFamily="18" charset="0"/>
              <a:ea typeface="Cambria" panose="02040503050406030204" pitchFamily="18" charset="0"/>
              <a:cs typeface="Proxima Nova"/>
              <a:sym typeface="Proxima Nova"/>
            </a:endParaRPr>
          </a:p>
        </p:txBody>
      </p:sp>
      <p:sp>
        <p:nvSpPr>
          <p:cNvPr id="71" name="Google Shape;71;p15"/>
          <p:cNvSpPr txBox="1"/>
          <p:nvPr/>
        </p:nvSpPr>
        <p:spPr>
          <a:xfrm>
            <a:off x="127220" y="639403"/>
            <a:ext cx="8864379" cy="4124176"/>
          </a:xfrm>
          <a:prstGeom prst="rect">
            <a:avLst/>
          </a:prstGeom>
          <a:noFill/>
          <a:ln>
            <a:noFill/>
          </a:ln>
        </p:spPr>
        <p:txBody>
          <a:bodyPr spcFirstLastPara="1" wrap="square" lIns="91425" tIns="91425" rIns="91425" bIns="91425" anchor="t" anchorCtr="0">
            <a:spAutoFit/>
          </a:bodyPr>
          <a:lstStyle/>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Services provided to the network layer – </a:t>
            </a:r>
            <a:r>
              <a:rPr lang="en-US" sz="1600" dirty="0">
                <a:latin typeface="Cambria" panose="02040503050406030204" pitchFamily="18" charset="0"/>
                <a:ea typeface="Cambria" panose="02040503050406030204" pitchFamily="18" charset="0"/>
              </a:rPr>
              <a:t>The data link layer act as a service interface to the network layer. The principle service is transferring data from network layer on sending machine to the network layer on destination machine. This transfer also takes place via DLL (Data link-layer). </a:t>
            </a:r>
          </a:p>
          <a:p>
            <a:pPr marL="200025"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Frame synchronization – </a:t>
            </a:r>
            <a:r>
              <a:rPr lang="en-US" sz="1600" dirty="0">
                <a:latin typeface="Cambria" panose="02040503050406030204" pitchFamily="18" charset="0"/>
                <a:ea typeface="Cambria" panose="02040503050406030204" pitchFamily="18" charset="0"/>
              </a:rPr>
              <a:t>The source machine sends data in the form of blocks called frames to the destination machine. The starting and ending of each frame should be identified so that the frame can be recognized by the destination machine.  </a:t>
            </a:r>
          </a:p>
          <a:p>
            <a:pPr marL="200025"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Flow control – </a:t>
            </a:r>
            <a:r>
              <a:rPr lang="en-US" sz="1600" dirty="0">
                <a:latin typeface="Cambria" panose="02040503050406030204" pitchFamily="18" charset="0"/>
                <a:ea typeface="Cambria" panose="02040503050406030204" pitchFamily="18" charset="0"/>
              </a:rPr>
              <a:t>Flow control is done to prevent the flow of data frame at the receiver end. The source machine must not send data frames at a rate faster than the capacity of destination machine to accept them. </a:t>
            </a:r>
          </a:p>
          <a:p>
            <a:pPr marL="200025" lvl="2" indent="-20002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200025" lvl="2" indent="-20002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Error control – </a:t>
            </a:r>
            <a:r>
              <a:rPr lang="en-US" sz="1600" dirty="0">
                <a:latin typeface="Cambria" panose="02040503050406030204" pitchFamily="18" charset="0"/>
                <a:ea typeface="Cambria" panose="02040503050406030204" pitchFamily="18" charset="0"/>
              </a:rPr>
              <a:t>Error control is done to prevent duplication of frames. The errors introduced during transmission from source to destination machines must be detected and corrected at the destination machine. </a:t>
            </a:r>
          </a:p>
        </p:txBody>
      </p:sp>
      <p:pic>
        <p:nvPicPr>
          <p:cNvPr id="2" name="Picture 1">
            <a:extLst>
              <a:ext uri="{FF2B5EF4-FFF2-40B4-BE49-F238E27FC236}">
                <a16:creationId xmlns:a16="http://schemas.microsoft.com/office/drawing/2014/main" id="{2DD323A6-FCE4-2381-4ADB-B85315F2AC06}"/>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65358913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181429" y="880252"/>
            <a:ext cx="6154058"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VLAN</a:t>
            </a:r>
          </a:p>
        </p:txBody>
      </p:sp>
      <p:pic>
        <p:nvPicPr>
          <p:cNvPr id="2" name="Picture 1">
            <a:extLst>
              <a:ext uri="{FF2B5EF4-FFF2-40B4-BE49-F238E27FC236}">
                <a16:creationId xmlns:a16="http://schemas.microsoft.com/office/drawing/2014/main" id="{735AF4E7-08BC-FBF3-CA1C-5EE55BA85538}"/>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43162764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VLAN</a:t>
            </a:r>
          </a:p>
        </p:txBody>
      </p:sp>
      <p:sp>
        <p:nvSpPr>
          <p:cNvPr id="71" name="Google Shape;71;p15"/>
          <p:cNvSpPr txBox="1"/>
          <p:nvPr/>
        </p:nvSpPr>
        <p:spPr>
          <a:xfrm>
            <a:off x="127221" y="647358"/>
            <a:ext cx="3479579" cy="4616618"/>
          </a:xfrm>
          <a:prstGeom prst="rect">
            <a:avLst/>
          </a:prstGeom>
          <a:noFill/>
          <a:ln>
            <a:noFill/>
          </a:ln>
        </p:spPr>
        <p:txBody>
          <a:bodyPr spcFirstLastPara="1" wrap="square" lIns="91425" tIns="91425" rIns="91425" bIns="91425" anchor="t" anchorCtr="0">
            <a:spAutoFit/>
          </a:bodyPr>
          <a:lstStyle/>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Virtual Local Area Networks or Virtual LANs (VLANs) are a logical group of computers that appear to be on the same LAN irrespective of the configuration of the underlying physical network.</a:t>
            </a:r>
          </a:p>
          <a:p>
            <a:pPr marL="180975" lvl="2" indent="-180975" algn="just">
              <a:buFont typeface="Arial" panose="020B0604020202020204" pitchFamily="34" charset="0"/>
              <a:buChar char="•"/>
            </a:pPr>
            <a:endParaRPr lang="en-US" sz="105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Network administrators partition the networks to match the functional requirements of the VLANs so that each VLAN comprise of a subset of ports on a single or multiple switches or bridges.</a:t>
            </a:r>
          </a:p>
          <a:p>
            <a:pPr marL="180975" lvl="2" indent="-180975" algn="just">
              <a:buFont typeface="Arial" panose="020B0604020202020204" pitchFamily="34" charset="0"/>
              <a:buChar char="•"/>
            </a:pPr>
            <a:endParaRPr lang="en-US" sz="105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This allows computers and devices in a VLAN to communicate in the simulated environment as if it is a separate LAN.</a:t>
            </a:r>
          </a:p>
        </p:txBody>
      </p:sp>
      <p:pic>
        <p:nvPicPr>
          <p:cNvPr id="2" name="Picture 1">
            <a:extLst>
              <a:ext uri="{FF2B5EF4-FFF2-40B4-BE49-F238E27FC236}">
                <a16:creationId xmlns:a16="http://schemas.microsoft.com/office/drawing/2014/main" id="{4A89EDA1-EB1C-6991-C775-D9E9CAFA0BD9}"/>
              </a:ext>
            </a:extLst>
          </p:cNvPr>
          <p:cNvPicPr>
            <a:picLocks noChangeAspect="1"/>
          </p:cNvPicPr>
          <p:nvPr/>
        </p:nvPicPr>
        <p:blipFill rotWithShape="1">
          <a:blip r:embed="rId5"/>
          <a:srcRect l="4184" t="3629" r="3845" b="3586"/>
          <a:stretch/>
        </p:blipFill>
        <p:spPr>
          <a:xfrm>
            <a:off x="4114800" y="726076"/>
            <a:ext cx="4564743" cy="4322011"/>
          </a:xfrm>
          <a:prstGeom prst="rect">
            <a:avLst/>
          </a:prstGeom>
        </p:spPr>
      </p:pic>
      <p:pic>
        <p:nvPicPr>
          <p:cNvPr id="3" name="Picture 2">
            <a:extLst>
              <a:ext uri="{FF2B5EF4-FFF2-40B4-BE49-F238E27FC236}">
                <a16:creationId xmlns:a16="http://schemas.microsoft.com/office/drawing/2014/main" id="{6BA2D744-4474-7BEB-2CB8-9716E995FC29}"/>
              </a:ext>
            </a:extLst>
          </p:cNvPr>
          <p:cNvPicPr>
            <a:picLocks noChangeAspect="1"/>
          </p:cNvPicPr>
          <p:nvPr/>
        </p:nvPicPr>
        <p:blipFill>
          <a:blip r:embed="rId6"/>
          <a:stretch>
            <a:fillRect/>
          </a:stretch>
        </p:blipFill>
        <p:spPr>
          <a:xfrm>
            <a:off x="6894285" y="0"/>
            <a:ext cx="2119054" cy="624115"/>
          </a:xfrm>
          <a:prstGeom prst="rect">
            <a:avLst/>
          </a:prstGeom>
        </p:spPr>
      </p:pic>
    </p:spTree>
    <p:extLst>
      <p:ext uri="{BB962C8B-B14F-4D97-AF65-F5344CB8AC3E}">
        <p14:creationId xmlns:p14="http://schemas.microsoft.com/office/powerpoint/2010/main" val="36512718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VLAN</a:t>
            </a:r>
          </a:p>
        </p:txBody>
      </p:sp>
      <p:sp>
        <p:nvSpPr>
          <p:cNvPr id="71" name="Google Shape;71;p15"/>
          <p:cNvSpPr txBox="1"/>
          <p:nvPr/>
        </p:nvSpPr>
        <p:spPr>
          <a:xfrm>
            <a:off x="127221" y="647358"/>
            <a:ext cx="8878893" cy="4370397"/>
          </a:xfrm>
          <a:prstGeom prst="rect">
            <a:avLst/>
          </a:prstGeom>
          <a:noFill/>
          <a:ln>
            <a:noFill/>
          </a:ln>
        </p:spPr>
        <p:txBody>
          <a:bodyPr spcFirstLastPara="1" wrap="square" lIns="91425" tIns="91425" rIns="91425" bIns="91425" anchor="t" anchorCtr="0">
            <a:spAutoFit/>
          </a:bodyPr>
          <a:lstStyle/>
          <a:p>
            <a:pPr marL="285750" lvl="2" indent="-2857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Features of VLANs</a:t>
            </a: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A VLAN forms sub-network grouping together devices on separate physical LANs.</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VLAN's help the network manager to segment LANs logically into different broadcast domains.</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VLANs function at layer 2, i.e. Data Link Layer of the OSI model.</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Using VLANs, network administrators can easily partition a single switched network into multiple networks depending upon the functional and security requirements of their systems.</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VLANs eliminate the requirement to run new cables or reconfiguring physical connections in the present network infrastructure.</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VLANs help large organizations to re-partition devices aiming improved traffic management.</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VLANs also provide better security management allowing partitioning of devices according to their security criteria.</a:t>
            </a:r>
          </a:p>
        </p:txBody>
      </p:sp>
      <p:pic>
        <p:nvPicPr>
          <p:cNvPr id="2" name="Picture 1">
            <a:extLst>
              <a:ext uri="{FF2B5EF4-FFF2-40B4-BE49-F238E27FC236}">
                <a16:creationId xmlns:a16="http://schemas.microsoft.com/office/drawing/2014/main" id="{73566680-51A2-EE32-304C-815806B81E61}"/>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38985729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a:blip r:embed="rId3">
            <a:alphaModFix/>
          </a:blip>
          <a:stretch>
            <a:fillRect/>
          </a:stretch>
        </p:blipFill>
        <p:spPr>
          <a:xfrm>
            <a:off x="1038" y="4750"/>
            <a:ext cx="9134475" cy="5133975"/>
          </a:xfrm>
          <a:prstGeom prst="rect">
            <a:avLst/>
          </a:prstGeom>
          <a:noFill/>
          <a:ln>
            <a:noFill/>
          </a:ln>
        </p:spPr>
      </p:pic>
      <p:pic>
        <p:nvPicPr>
          <p:cNvPr id="67" name="Google Shape;67;p15"/>
          <p:cNvPicPr preferRelativeResize="0"/>
          <p:nvPr/>
        </p:nvPicPr>
        <p:blipFill>
          <a:blip r:embed="rId4">
            <a:alphaModFix/>
          </a:blip>
          <a:stretch>
            <a:fillRect/>
          </a:stretch>
        </p:blipFill>
        <p:spPr>
          <a:xfrm>
            <a:off x="-7418" y="0"/>
            <a:ext cx="9151418" cy="5143500"/>
          </a:xfrm>
          <a:prstGeom prst="rect">
            <a:avLst/>
          </a:prstGeom>
          <a:noFill/>
          <a:ln>
            <a:noFill/>
          </a:ln>
        </p:spPr>
      </p:pic>
      <p:sp>
        <p:nvSpPr>
          <p:cNvPr id="69" name="Google Shape;69;p15"/>
          <p:cNvSpPr txBox="1"/>
          <p:nvPr/>
        </p:nvSpPr>
        <p:spPr>
          <a:xfrm>
            <a:off x="184936" y="95413"/>
            <a:ext cx="7200000" cy="540000"/>
          </a:xfrm>
          <a:prstGeom prst="rect">
            <a:avLst/>
          </a:prstGeom>
          <a:noFill/>
          <a:ln>
            <a:noFill/>
          </a:ln>
        </p:spPr>
        <p:txBody>
          <a:bodyPr spcFirstLastPara="1" wrap="square" lIns="91425" tIns="91425" rIns="91425" bIns="91425" anchor="t" anchorCtr="0">
            <a:spAutoFit/>
          </a:bodyPr>
          <a:lstStyle/>
          <a:p>
            <a:pPr lvl="0"/>
            <a:r>
              <a:rPr lang="en-US" sz="2300" dirty="0">
                <a:solidFill>
                  <a:srgbClr val="00A4B6"/>
                </a:solidFill>
                <a:latin typeface="Cambria" panose="02040503050406030204" pitchFamily="18" charset="0"/>
                <a:ea typeface="Cambria" panose="02040503050406030204" pitchFamily="18" charset="0"/>
                <a:cs typeface="Proxima Nova"/>
                <a:sym typeface="Proxima Nova"/>
              </a:rPr>
              <a:t>VLAN</a:t>
            </a:r>
          </a:p>
        </p:txBody>
      </p:sp>
      <p:sp>
        <p:nvSpPr>
          <p:cNvPr id="71" name="Google Shape;71;p15"/>
          <p:cNvSpPr txBox="1"/>
          <p:nvPr/>
        </p:nvSpPr>
        <p:spPr>
          <a:xfrm>
            <a:off x="127221" y="647358"/>
            <a:ext cx="8878893" cy="4370397"/>
          </a:xfrm>
          <a:prstGeom prst="rect">
            <a:avLst/>
          </a:prstGeom>
          <a:noFill/>
          <a:ln>
            <a:noFill/>
          </a:ln>
        </p:spPr>
        <p:txBody>
          <a:bodyPr spcFirstLastPara="1" wrap="square" lIns="91425" tIns="91425" rIns="91425" bIns="91425" anchor="t" anchorCtr="0">
            <a:spAutoFit/>
          </a:bodyPr>
          <a:lstStyle/>
          <a:p>
            <a:pPr marL="285750" lvl="2" indent="-285750" algn="just">
              <a:buFont typeface="Wingdings" panose="05000000000000000000" pitchFamily="2" charset="2"/>
              <a:buChar char="§"/>
            </a:pPr>
            <a:r>
              <a:rPr lang="en-US" sz="1600" b="1" dirty="0">
                <a:latin typeface="Cambria" panose="02040503050406030204" pitchFamily="18" charset="0"/>
                <a:ea typeface="Cambria" panose="02040503050406030204" pitchFamily="18" charset="0"/>
              </a:rPr>
              <a:t>Types of VLANs</a:t>
            </a:r>
          </a:p>
          <a:p>
            <a:pPr marL="180975" lvl="2" indent="-180975" algn="just">
              <a:buFont typeface="Arial" panose="020B0604020202020204" pitchFamily="34" charset="0"/>
              <a:buChar char="•"/>
            </a:pPr>
            <a:r>
              <a:rPr lang="en-US" sz="1600" dirty="0">
                <a:latin typeface="Cambria" panose="02040503050406030204" pitchFamily="18" charset="0"/>
                <a:ea typeface="Cambria" panose="02040503050406030204" pitchFamily="18" charset="0"/>
              </a:rPr>
              <a:t>There are 3 types of VLAN</a:t>
            </a: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endParaRPr lang="en-US" sz="1600"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Protocol VLAN </a:t>
            </a:r>
            <a:r>
              <a:rPr lang="en-US" sz="1600" dirty="0">
                <a:latin typeface="Cambria" panose="02040503050406030204" pitchFamily="18" charset="0"/>
                <a:ea typeface="Cambria" panose="02040503050406030204" pitchFamily="18" charset="0"/>
              </a:rPr>
              <a:t>− Here, the traffic is handled based on the protocol used. A switch or bridge segregates, forwards or discards frames </a:t>
            </a:r>
            <a:r>
              <a:rPr lang="en-US" sz="1600" dirty="0" smtClean="0">
                <a:latin typeface="Cambria" panose="02040503050406030204" pitchFamily="18" charset="0"/>
                <a:ea typeface="Cambria" panose="02040503050406030204" pitchFamily="18" charset="0"/>
              </a:rPr>
              <a:t>that </a:t>
            </a:r>
            <a:r>
              <a:rPr lang="en-US" sz="1600" dirty="0">
                <a:latin typeface="Cambria" panose="02040503050406030204" pitchFamily="18" charset="0"/>
                <a:ea typeface="Cambria" panose="02040503050406030204" pitchFamily="18" charset="0"/>
              </a:rPr>
              <a:t>come to it based upon the traffics protocol.</a:t>
            </a:r>
          </a:p>
          <a:p>
            <a:pPr marL="180975" lvl="2" indent="-18097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Port-based VLAN </a:t>
            </a:r>
            <a:r>
              <a:rPr lang="en-US" sz="1600" dirty="0">
                <a:latin typeface="Cambria" panose="02040503050406030204" pitchFamily="18" charset="0"/>
                <a:ea typeface="Cambria" panose="02040503050406030204" pitchFamily="18" charset="0"/>
              </a:rPr>
              <a:t>− This is also called static VLAN. Here, the network administrator assigns the ports on the switch / bridge to form a virtual network.</a:t>
            </a:r>
          </a:p>
          <a:p>
            <a:pPr marL="180975" lvl="2" indent="-180975" algn="just">
              <a:buFont typeface="Arial" panose="020B0604020202020204" pitchFamily="34" charset="0"/>
              <a:buChar char="•"/>
            </a:pPr>
            <a:endParaRPr lang="en-US" sz="1600" b="1" dirty="0">
              <a:latin typeface="Cambria" panose="02040503050406030204" pitchFamily="18" charset="0"/>
              <a:ea typeface="Cambria" panose="02040503050406030204" pitchFamily="18" charset="0"/>
            </a:endParaRPr>
          </a:p>
          <a:p>
            <a:pPr marL="180975" lvl="2" indent="-180975" algn="just">
              <a:buFont typeface="Arial" panose="020B0604020202020204" pitchFamily="34" charset="0"/>
              <a:buChar char="•"/>
            </a:pPr>
            <a:r>
              <a:rPr lang="en-US" sz="1600" b="1" dirty="0">
                <a:latin typeface="Cambria" panose="02040503050406030204" pitchFamily="18" charset="0"/>
                <a:ea typeface="Cambria" panose="02040503050406030204" pitchFamily="18" charset="0"/>
              </a:rPr>
              <a:t>Dynamic VLAN </a:t>
            </a:r>
            <a:r>
              <a:rPr lang="en-US" sz="1600" dirty="0">
                <a:latin typeface="Cambria" panose="02040503050406030204" pitchFamily="18" charset="0"/>
                <a:ea typeface="Cambria" panose="02040503050406030204" pitchFamily="18" charset="0"/>
              </a:rPr>
              <a:t>− Here, the network administrator simply defines network membership according to device characteristics.</a:t>
            </a:r>
          </a:p>
        </p:txBody>
      </p:sp>
      <p:graphicFrame>
        <p:nvGraphicFramePr>
          <p:cNvPr id="3" name="Diagram 2">
            <a:extLst>
              <a:ext uri="{FF2B5EF4-FFF2-40B4-BE49-F238E27FC236}">
                <a16:creationId xmlns:a16="http://schemas.microsoft.com/office/drawing/2014/main" id="{DABB5BEE-638D-1D8D-54B9-88758239B2CD}"/>
              </a:ext>
            </a:extLst>
          </p:cNvPr>
          <p:cNvGraphicFramePr/>
          <p:nvPr>
            <p:extLst>
              <p:ext uri="{D42A27DB-BD31-4B8C-83A1-F6EECF244321}">
                <p14:modId xmlns:p14="http://schemas.microsoft.com/office/powerpoint/2010/main" val="1806447972"/>
              </p:ext>
            </p:extLst>
          </p:nvPr>
        </p:nvGraphicFramePr>
        <p:xfrm>
          <a:off x="2953657" y="837293"/>
          <a:ext cx="3853543" cy="194219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Picture 1">
            <a:extLst>
              <a:ext uri="{FF2B5EF4-FFF2-40B4-BE49-F238E27FC236}">
                <a16:creationId xmlns:a16="http://schemas.microsoft.com/office/drawing/2014/main" id="{572DB4EB-612F-1262-3015-4E0117A8D196}"/>
              </a:ext>
            </a:extLst>
          </p:cNvPr>
          <p:cNvPicPr>
            <a:picLocks noChangeAspect="1"/>
          </p:cNvPicPr>
          <p:nvPr/>
        </p:nvPicPr>
        <p:blipFill>
          <a:blip r:embed="rId10"/>
          <a:stretch>
            <a:fillRect/>
          </a:stretch>
        </p:blipFill>
        <p:spPr>
          <a:xfrm>
            <a:off x="6894285" y="0"/>
            <a:ext cx="2119054" cy="624115"/>
          </a:xfrm>
          <a:prstGeom prst="rect">
            <a:avLst/>
          </a:prstGeom>
        </p:spPr>
      </p:pic>
    </p:spTree>
    <p:extLst>
      <p:ext uri="{BB962C8B-B14F-4D97-AF65-F5344CB8AC3E}">
        <p14:creationId xmlns:p14="http://schemas.microsoft.com/office/powerpoint/2010/main" val="1978235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27"/>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33" name="Google Shape;233;p27"/>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 name="TextBox 1">
            <a:extLst>
              <a:ext uri="{FF2B5EF4-FFF2-40B4-BE49-F238E27FC236}">
                <a16:creationId xmlns:a16="http://schemas.microsoft.com/office/drawing/2014/main" id="{0681B4C3-A655-3DF8-0C46-F4245930F0CF}"/>
              </a:ext>
            </a:extLst>
          </p:cNvPr>
          <p:cNvSpPr txBox="1"/>
          <p:nvPr/>
        </p:nvSpPr>
        <p:spPr>
          <a:xfrm rot="20350206">
            <a:off x="5253926" y="2154265"/>
            <a:ext cx="1425844" cy="1077218"/>
          </a:xfrm>
          <a:prstGeom prst="rect">
            <a:avLst/>
          </a:prstGeom>
          <a:noFill/>
        </p:spPr>
        <p:txBody>
          <a:bodyPr wrap="square" rtlCol="0">
            <a:spAutoFit/>
          </a:bodyPr>
          <a:lstStyle/>
          <a:p>
            <a:pPr algn="ctr"/>
            <a:r>
              <a:rPr lang="en-IN" sz="3200" b="1" dirty="0">
                <a:solidFill>
                  <a:srgbClr val="00B0F0"/>
                </a:solidFill>
                <a:latin typeface="Comic Sans MS" panose="030F0702030302020204" pitchFamily="66" charset="0"/>
              </a:rPr>
              <a:t>Thank</a:t>
            </a:r>
          </a:p>
          <a:p>
            <a:pPr algn="ctr"/>
            <a:r>
              <a:rPr lang="en-IN" sz="3200" b="1" dirty="0">
                <a:solidFill>
                  <a:srgbClr val="00B0F0"/>
                </a:solidFill>
                <a:latin typeface="Comic Sans MS" panose="030F0702030302020204" pitchFamily="66" charset="0"/>
              </a:rPr>
              <a:t>You</a:t>
            </a:r>
          </a:p>
        </p:txBody>
      </p:sp>
      <p:pic>
        <p:nvPicPr>
          <p:cNvPr id="3" name="Picture 2">
            <a:extLst>
              <a:ext uri="{FF2B5EF4-FFF2-40B4-BE49-F238E27FC236}">
                <a16:creationId xmlns:a16="http://schemas.microsoft.com/office/drawing/2014/main" id="{1DF9C39E-FC41-FA5E-63AA-AC8539DC6D5E}"/>
              </a:ext>
            </a:extLst>
          </p:cNvPr>
          <p:cNvPicPr>
            <a:picLocks noChangeAspect="1"/>
          </p:cNvPicPr>
          <p:nvPr/>
        </p:nvPicPr>
        <p:blipFill>
          <a:blip r:embed="rId5"/>
          <a:stretch>
            <a:fillRect/>
          </a:stretch>
        </p:blipFill>
        <p:spPr>
          <a:xfrm>
            <a:off x="6894285" y="0"/>
            <a:ext cx="2119054" cy="6241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0" y="0"/>
            <a:ext cx="9144000" cy="5139333"/>
          </a:xfrm>
          <a:prstGeom prst="rect">
            <a:avLst/>
          </a:prstGeom>
          <a:noFill/>
          <a:ln>
            <a:noFill/>
          </a:ln>
        </p:spPr>
      </p:pic>
      <p:pic>
        <p:nvPicPr>
          <p:cNvPr id="220" name="Google Shape;220;p26"/>
          <p:cNvPicPr preferRelativeResize="0"/>
          <p:nvPr/>
        </p:nvPicPr>
        <p:blipFill>
          <a:blip r:embed="rId4">
            <a:alphaModFix/>
          </a:blip>
          <a:stretch>
            <a:fillRect/>
          </a:stretch>
        </p:blipFill>
        <p:spPr>
          <a:xfrm>
            <a:off x="4763" y="4750"/>
            <a:ext cx="9134475" cy="5133975"/>
          </a:xfrm>
          <a:prstGeom prst="rect">
            <a:avLst/>
          </a:prstGeom>
          <a:noFill/>
          <a:ln>
            <a:noFill/>
          </a:ln>
        </p:spPr>
      </p:pic>
      <p:sp>
        <p:nvSpPr>
          <p:cNvPr id="221" name="Google Shape;221;p26"/>
          <p:cNvSpPr txBox="1"/>
          <p:nvPr/>
        </p:nvSpPr>
        <p:spPr>
          <a:xfrm>
            <a:off x="312077" y="880252"/>
            <a:ext cx="6023410" cy="800189"/>
          </a:xfrm>
          <a:prstGeom prst="rect">
            <a:avLst/>
          </a:prstGeom>
          <a:noFill/>
          <a:ln>
            <a:noFill/>
          </a:ln>
        </p:spPr>
        <p:txBody>
          <a:bodyPr spcFirstLastPara="1" wrap="square" lIns="91425" tIns="91425" rIns="91425" bIns="91425" anchor="t" anchorCtr="0">
            <a:spAutoFit/>
          </a:bodyPr>
          <a:lstStyle/>
          <a:p>
            <a:pPr lvl="0"/>
            <a:r>
              <a:rPr lang="en-IN" sz="4000" b="1" dirty="0">
                <a:solidFill>
                  <a:schemeClr val="dk2"/>
                </a:solidFill>
                <a:latin typeface="Proxima Nova"/>
                <a:ea typeface="Proxima Nova"/>
                <a:cs typeface="Proxima Nova"/>
                <a:sym typeface="Proxima Nova"/>
              </a:rPr>
              <a:t>Framing</a:t>
            </a:r>
          </a:p>
        </p:txBody>
      </p:sp>
      <p:pic>
        <p:nvPicPr>
          <p:cNvPr id="2" name="Picture 1">
            <a:extLst>
              <a:ext uri="{FF2B5EF4-FFF2-40B4-BE49-F238E27FC236}">
                <a16:creationId xmlns:a16="http://schemas.microsoft.com/office/drawing/2014/main" id="{C670ECF4-BFB5-DC5F-81EB-CDCA1DCD724A}"/>
              </a:ext>
            </a:extLst>
          </p:cNvPr>
          <p:cNvPicPr>
            <a:picLocks noChangeAspect="1"/>
          </p:cNvPicPr>
          <p:nvPr/>
        </p:nvPicPr>
        <p:blipFill>
          <a:blip r:embed="rId5"/>
          <a:stretch>
            <a:fillRect/>
          </a:stretch>
        </p:blipFill>
        <p:spPr>
          <a:xfrm>
            <a:off x="6894285" y="0"/>
            <a:ext cx="2119054" cy="624115"/>
          </a:xfrm>
          <a:prstGeom prst="rect">
            <a:avLst/>
          </a:prstGeom>
        </p:spPr>
      </p:pic>
    </p:spTree>
    <p:extLst>
      <p:ext uri="{BB962C8B-B14F-4D97-AF65-F5344CB8AC3E}">
        <p14:creationId xmlns:p14="http://schemas.microsoft.com/office/powerpoint/2010/main" val="1301262486"/>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8776</TotalTime>
  <Words>6126</Words>
  <Application>Microsoft Office PowerPoint</Application>
  <PresentationFormat>On-screen Show (16:9)</PresentationFormat>
  <Paragraphs>2169</Paragraphs>
  <Slides>84</Slides>
  <Notes>83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84</vt:i4>
      </vt:variant>
    </vt:vector>
  </HeadingPairs>
  <TitlesOfParts>
    <vt:vector size="94" baseType="lpstr">
      <vt:lpstr>Roboto Condensed</vt:lpstr>
      <vt:lpstr>Cambria</vt:lpstr>
      <vt:lpstr>Lato</vt:lpstr>
      <vt:lpstr>Proxima Nova</vt:lpstr>
      <vt:lpstr>Arial</vt:lpstr>
      <vt:lpstr>Wingdings</vt:lpstr>
      <vt:lpstr>Comic Sans MS</vt:lpstr>
      <vt:lpstr>Wingdings 3</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1290</cp:revision>
  <dcterms:modified xsi:type="dcterms:W3CDTF">2024-03-27T04:58:24Z</dcterms:modified>
</cp:coreProperties>
</file>